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6"/>
  </p:notesMasterIdLst>
  <p:sldIdLst>
    <p:sldId id="256" r:id="rId2"/>
    <p:sldId id="257" r:id="rId3"/>
    <p:sldId id="258" r:id="rId4"/>
    <p:sldId id="259" r:id="rId5"/>
    <p:sldId id="260" r:id="rId6"/>
    <p:sldId id="262" r:id="rId7"/>
    <p:sldId id="266" r:id="rId8"/>
    <p:sldId id="261" r:id="rId9"/>
    <p:sldId id="274" r:id="rId10"/>
    <p:sldId id="275" r:id="rId11"/>
    <p:sldId id="278" r:id="rId12"/>
    <p:sldId id="276" r:id="rId13"/>
    <p:sldId id="269" r:id="rId14"/>
    <p:sldId id="277" r:id="rId15"/>
  </p:sldIdLst>
  <p:sldSz cx="9144000" cy="5143500" type="screen16x9"/>
  <p:notesSz cx="6858000" cy="9144000"/>
  <p:embeddedFontLst>
    <p:embeddedFont>
      <p:font typeface="Calibri" panose="020F0502020204030204" pitchFamily="34" charset="0"/>
      <p:regular r:id="rId17"/>
      <p:bold r:id="rId18"/>
      <p:italic r:id="rId19"/>
      <p:boldItalic r:id="rId20"/>
    </p:embeddedFont>
    <p:embeddedFont>
      <p:font typeface="Forum" panose="020B0604020202020204" charset="0"/>
      <p:regular r:id="rId21"/>
    </p:embeddedFont>
    <p:embeddedFont>
      <p:font typeface="Segoe UI" panose="020B0502040204020203"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0">
          <p15:clr>
            <a:srgbClr val="9AA0A6"/>
          </p15:clr>
        </p15:guide>
        <p15:guide id="2" pos="454">
          <p15:clr>
            <a:srgbClr val="9AA0A6"/>
          </p15:clr>
        </p15:guide>
        <p15:guide id="3" pos="5286">
          <p15:clr>
            <a:srgbClr val="9AA0A6"/>
          </p15:clr>
        </p15:guide>
        <p15:guide id="4" orient="horz" pos="2900">
          <p15:clr>
            <a:srgbClr val="9AA0A6"/>
          </p15:clr>
        </p15:guide>
        <p15:guide id="5" pos="2880">
          <p15:clr>
            <a:srgbClr val="9AA0A6"/>
          </p15:clr>
        </p15:guide>
        <p15:guide id="6" orient="horz" pos="688">
          <p15:clr>
            <a:srgbClr val="9AA0A6"/>
          </p15:clr>
        </p15:guide>
        <p15:guide id="8" orient="horz" pos="685">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CCBF6B9-2501-4466-94D4-A7194174132E}">
  <a:tblStyle styleId="{4CCBF6B9-2501-4466-94D4-A7194174132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5" autoAdjust="0"/>
    <p:restoredTop sz="94660"/>
  </p:normalViewPr>
  <p:slideViewPr>
    <p:cSldViewPr snapToGrid="0">
      <p:cViewPr varScale="1">
        <p:scale>
          <a:sx n="108" d="100"/>
          <a:sy n="108" d="100"/>
        </p:scale>
        <p:origin x="662" y="82"/>
      </p:cViewPr>
      <p:guideLst>
        <p:guide orient="horz" pos="340"/>
        <p:guide pos="454"/>
        <p:guide pos="5286"/>
        <p:guide orient="horz" pos="2900"/>
        <p:guide pos="2880"/>
        <p:guide orient="horz" pos="688"/>
        <p:guide orient="horz" pos="68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png>
</file>

<file path=ppt/media/image2.jpe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2"/>
        <p:cNvGrpSpPr/>
        <p:nvPr/>
      </p:nvGrpSpPr>
      <p:grpSpPr>
        <a:xfrm>
          <a:off x="0" y="0"/>
          <a:ext cx="0" cy="0"/>
          <a:chOff x="0" y="0"/>
          <a:chExt cx="0" cy="0"/>
        </a:xfrm>
      </p:grpSpPr>
      <p:sp>
        <p:nvSpPr>
          <p:cNvPr id="1493" name="Google Shape;1493;ga28ea04c9b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4" name="Google Shape;1494;ga28ea04c9b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a9ce843205_2_24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a9ce843205_2_24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
        <p:cNvGrpSpPr/>
        <p:nvPr/>
      </p:nvGrpSpPr>
      <p:grpSpPr>
        <a:xfrm>
          <a:off x="0" y="0"/>
          <a:ext cx="0" cy="0"/>
          <a:chOff x="0" y="0"/>
          <a:chExt cx="0" cy="0"/>
        </a:xfrm>
      </p:grpSpPr>
      <p:sp>
        <p:nvSpPr>
          <p:cNvPr id="1244" name="Google Shape;1244;ga8ca1244a3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 name="Google Shape;1245;ga8ca1244a3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a8ca1244a3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 name="Google Shape;1269;ga8ca1244a3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
        <p:cNvGrpSpPr/>
        <p:nvPr/>
      </p:nvGrpSpPr>
      <p:grpSpPr>
        <a:xfrm>
          <a:off x="0" y="0"/>
          <a:ext cx="0" cy="0"/>
          <a:chOff x="0" y="0"/>
          <a:chExt cx="0" cy="0"/>
        </a:xfrm>
      </p:grpSpPr>
      <p:sp>
        <p:nvSpPr>
          <p:cNvPr id="1288" name="Google Shape;1288;ga8ca1244a3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9" name="Google Shape;1289;ga8ca1244a3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2"/>
        <p:cNvGrpSpPr/>
        <p:nvPr/>
      </p:nvGrpSpPr>
      <p:grpSpPr>
        <a:xfrm>
          <a:off x="0" y="0"/>
          <a:ext cx="0" cy="0"/>
          <a:chOff x="0" y="0"/>
          <a:chExt cx="0" cy="0"/>
        </a:xfrm>
      </p:grpSpPr>
      <p:sp>
        <p:nvSpPr>
          <p:cNvPr id="1333" name="Google Shape;1333;ga9ce843205_0_9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4" name="Google Shape;1334;ga9ce843205_0_9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a28ea04c9b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4" name="Google Shape;1404;ga28ea04c9b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7"/>
        <p:cNvGrpSpPr/>
        <p:nvPr/>
      </p:nvGrpSpPr>
      <p:grpSpPr>
        <a:xfrm>
          <a:off x="0" y="0"/>
          <a:ext cx="0" cy="0"/>
          <a:chOff x="0" y="0"/>
          <a:chExt cx="0" cy="0"/>
        </a:xfrm>
      </p:grpSpPr>
      <p:sp>
        <p:nvSpPr>
          <p:cNvPr id="1328" name="Google Shape;1328;ga28f1620cd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9" name="Google Shape;1329;ga28f1620cd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a28ea04c9b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6" name="Google Shape;1666;ga28ea04c9b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40000"/>
          </a:blip>
          <a:srcRect r="72708"/>
          <a:stretch/>
        </p:blipFill>
        <p:spPr>
          <a:xfrm>
            <a:off x="0" y="0"/>
            <a:ext cx="2495550" cy="5143500"/>
          </a:xfrm>
          <a:prstGeom prst="rect">
            <a:avLst/>
          </a:prstGeom>
          <a:noFill/>
          <a:ln>
            <a:noFill/>
          </a:ln>
        </p:spPr>
      </p:pic>
      <p:sp>
        <p:nvSpPr>
          <p:cNvPr id="10" name="Google Shape;10;p2"/>
          <p:cNvSpPr txBox="1">
            <a:spLocks noGrp="1"/>
          </p:cNvSpPr>
          <p:nvPr>
            <p:ph type="ctrTitle"/>
          </p:nvPr>
        </p:nvSpPr>
        <p:spPr>
          <a:xfrm>
            <a:off x="733425" y="1434600"/>
            <a:ext cx="4724400" cy="17724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6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33425" y="3207000"/>
            <a:ext cx="4991100" cy="501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a:off x="8083575" y="-568150"/>
            <a:ext cx="1525300" cy="2201900"/>
          </a:xfrm>
          <a:custGeom>
            <a:avLst/>
            <a:gdLst/>
            <a:ahLst/>
            <a:cxnLst/>
            <a:rect l="l" t="t" r="r" b="b"/>
            <a:pathLst>
              <a:path w="61012" h="88076" extrusionOk="0">
                <a:moveTo>
                  <a:pt x="213" y="0"/>
                </a:moveTo>
                <a:cubicBezTo>
                  <a:pt x="100" y="0"/>
                  <a:pt x="0" y="98"/>
                  <a:pt x="68" y="210"/>
                </a:cubicBezTo>
                <a:cubicBezTo>
                  <a:pt x="1703" y="2746"/>
                  <a:pt x="4838" y="3379"/>
                  <a:pt x="7373" y="4680"/>
                </a:cubicBezTo>
                <a:cubicBezTo>
                  <a:pt x="8841" y="5414"/>
                  <a:pt x="10042" y="6482"/>
                  <a:pt x="11009" y="7782"/>
                </a:cubicBezTo>
                <a:cubicBezTo>
                  <a:pt x="12010" y="9150"/>
                  <a:pt x="12810" y="10618"/>
                  <a:pt x="13711" y="12052"/>
                </a:cubicBezTo>
                <a:cubicBezTo>
                  <a:pt x="14512" y="13353"/>
                  <a:pt x="15446" y="14621"/>
                  <a:pt x="16680" y="15588"/>
                </a:cubicBezTo>
                <a:cubicBezTo>
                  <a:pt x="17447" y="16188"/>
                  <a:pt x="18314" y="16655"/>
                  <a:pt x="19115" y="17189"/>
                </a:cubicBezTo>
                <a:cubicBezTo>
                  <a:pt x="19849" y="17723"/>
                  <a:pt x="20516" y="18290"/>
                  <a:pt x="21083" y="18990"/>
                </a:cubicBezTo>
                <a:cubicBezTo>
                  <a:pt x="23218" y="21492"/>
                  <a:pt x="24352" y="24828"/>
                  <a:pt x="27187" y="26696"/>
                </a:cubicBezTo>
                <a:cubicBezTo>
                  <a:pt x="28655" y="27663"/>
                  <a:pt x="30423" y="28230"/>
                  <a:pt x="31657" y="29498"/>
                </a:cubicBezTo>
                <a:cubicBezTo>
                  <a:pt x="33025" y="30866"/>
                  <a:pt x="33625" y="32800"/>
                  <a:pt x="34626" y="34402"/>
                </a:cubicBezTo>
                <a:cubicBezTo>
                  <a:pt x="36627" y="37570"/>
                  <a:pt x="39830" y="39739"/>
                  <a:pt x="41464" y="43174"/>
                </a:cubicBezTo>
                <a:cubicBezTo>
                  <a:pt x="42332" y="44942"/>
                  <a:pt x="42865" y="46877"/>
                  <a:pt x="43699" y="48645"/>
                </a:cubicBezTo>
                <a:cubicBezTo>
                  <a:pt x="44133" y="49512"/>
                  <a:pt x="44600" y="50280"/>
                  <a:pt x="45167" y="51047"/>
                </a:cubicBezTo>
                <a:cubicBezTo>
                  <a:pt x="45834" y="51881"/>
                  <a:pt x="46535" y="52681"/>
                  <a:pt x="47068" y="53615"/>
                </a:cubicBezTo>
                <a:cubicBezTo>
                  <a:pt x="48102" y="55483"/>
                  <a:pt x="48669" y="57585"/>
                  <a:pt x="49337" y="59586"/>
                </a:cubicBezTo>
                <a:cubicBezTo>
                  <a:pt x="50070" y="61621"/>
                  <a:pt x="50771" y="63656"/>
                  <a:pt x="51471" y="65657"/>
                </a:cubicBezTo>
                <a:cubicBezTo>
                  <a:pt x="51805" y="66591"/>
                  <a:pt x="52172" y="67492"/>
                  <a:pt x="52672" y="68359"/>
                </a:cubicBezTo>
                <a:cubicBezTo>
                  <a:pt x="53139" y="69193"/>
                  <a:pt x="53740" y="69927"/>
                  <a:pt x="54373" y="70627"/>
                </a:cubicBezTo>
                <a:cubicBezTo>
                  <a:pt x="55041" y="71395"/>
                  <a:pt x="55708" y="72162"/>
                  <a:pt x="56241" y="73029"/>
                </a:cubicBezTo>
                <a:cubicBezTo>
                  <a:pt x="56742" y="73830"/>
                  <a:pt x="57175" y="74697"/>
                  <a:pt x="57576" y="75598"/>
                </a:cubicBezTo>
                <a:cubicBezTo>
                  <a:pt x="58276" y="77332"/>
                  <a:pt x="58910" y="79134"/>
                  <a:pt x="59410" y="80935"/>
                </a:cubicBezTo>
                <a:cubicBezTo>
                  <a:pt x="59811" y="82503"/>
                  <a:pt x="60111" y="84170"/>
                  <a:pt x="59777" y="85772"/>
                </a:cubicBezTo>
                <a:cubicBezTo>
                  <a:pt x="59611" y="86539"/>
                  <a:pt x="59310" y="87239"/>
                  <a:pt x="58843" y="87840"/>
                </a:cubicBezTo>
                <a:cubicBezTo>
                  <a:pt x="58749" y="87958"/>
                  <a:pt x="58855" y="88076"/>
                  <a:pt x="58972" y="88076"/>
                </a:cubicBezTo>
                <a:cubicBezTo>
                  <a:pt x="59021" y="88076"/>
                  <a:pt x="59071" y="88055"/>
                  <a:pt x="59110" y="88007"/>
                </a:cubicBezTo>
                <a:cubicBezTo>
                  <a:pt x="61012" y="85438"/>
                  <a:pt x="60144" y="82002"/>
                  <a:pt x="59210" y="79234"/>
                </a:cubicBezTo>
                <a:cubicBezTo>
                  <a:pt x="58610" y="77399"/>
                  <a:pt x="58009" y="75564"/>
                  <a:pt x="57075" y="73863"/>
                </a:cubicBezTo>
                <a:cubicBezTo>
                  <a:pt x="56642" y="73029"/>
                  <a:pt x="56108" y="72229"/>
                  <a:pt x="55508" y="71495"/>
                </a:cubicBezTo>
                <a:cubicBezTo>
                  <a:pt x="54874" y="70728"/>
                  <a:pt x="54207" y="70027"/>
                  <a:pt x="53606" y="69226"/>
                </a:cubicBezTo>
                <a:cubicBezTo>
                  <a:pt x="52305" y="67459"/>
                  <a:pt x="51705" y="65290"/>
                  <a:pt x="50971" y="63256"/>
                </a:cubicBezTo>
                <a:lnTo>
                  <a:pt x="48803" y="57051"/>
                </a:lnTo>
                <a:cubicBezTo>
                  <a:pt x="48469" y="56117"/>
                  <a:pt x="48169" y="55183"/>
                  <a:pt x="47735" y="54282"/>
                </a:cubicBezTo>
                <a:cubicBezTo>
                  <a:pt x="47335" y="53382"/>
                  <a:pt x="46801" y="52581"/>
                  <a:pt x="46201" y="51814"/>
                </a:cubicBezTo>
                <a:cubicBezTo>
                  <a:pt x="45534" y="50980"/>
                  <a:pt x="44867" y="50146"/>
                  <a:pt x="44366" y="49212"/>
                </a:cubicBezTo>
                <a:cubicBezTo>
                  <a:pt x="43866" y="48345"/>
                  <a:pt x="43499" y="47411"/>
                  <a:pt x="43132" y="46477"/>
                </a:cubicBezTo>
                <a:cubicBezTo>
                  <a:pt x="42432" y="44609"/>
                  <a:pt x="41798" y="42741"/>
                  <a:pt x="40630" y="41106"/>
                </a:cubicBezTo>
                <a:cubicBezTo>
                  <a:pt x="39596" y="39605"/>
                  <a:pt x="38262" y="38304"/>
                  <a:pt x="37061" y="36970"/>
                </a:cubicBezTo>
                <a:cubicBezTo>
                  <a:pt x="36394" y="36236"/>
                  <a:pt x="35760" y="35502"/>
                  <a:pt x="35193" y="34702"/>
                </a:cubicBezTo>
                <a:cubicBezTo>
                  <a:pt x="34693" y="33935"/>
                  <a:pt x="34259" y="33101"/>
                  <a:pt x="33859" y="32300"/>
                </a:cubicBezTo>
                <a:cubicBezTo>
                  <a:pt x="33058" y="30699"/>
                  <a:pt x="32158" y="29265"/>
                  <a:pt x="30623" y="28264"/>
                </a:cubicBezTo>
                <a:cubicBezTo>
                  <a:pt x="29122" y="27330"/>
                  <a:pt x="27421" y="26696"/>
                  <a:pt x="26120" y="25428"/>
                </a:cubicBezTo>
                <a:cubicBezTo>
                  <a:pt x="24886" y="24228"/>
                  <a:pt x="23985" y="22726"/>
                  <a:pt x="23084" y="21259"/>
                </a:cubicBezTo>
                <a:cubicBezTo>
                  <a:pt x="22217" y="19891"/>
                  <a:pt x="21283" y="18523"/>
                  <a:pt x="20016" y="17489"/>
                </a:cubicBezTo>
                <a:cubicBezTo>
                  <a:pt x="19282" y="16889"/>
                  <a:pt x="18414" y="16422"/>
                  <a:pt x="17614" y="15888"/>
                </a:cubicBezTo>
                <a:cubicBezTo>
                  <a:pt x="16847" y="15388"/>
                  <a:pt x="16180" y="14787"/>
                  <a:pt x="15579" y="14120"/>
                </a:cubicBezTo>
                <a:cubicBezTo>
                  <a:pt x="13411" y="11652"/>
                  <a:pt x="12343" y="8350"/>
                  <a:pt x="9942" y="6081"/>
                </a:cubicBezTo>
                <a:cubicBezTo>
                  <a:pt x="7673" y="3913"/>
                  <a:pt x="4471" y="3513"/>
                  <a:pt x="2003" y="1745"/>
                </a:cubicBezTo>
                <a:cubicBezTo>
                  <a:pt x="1336" y="1311"/>
                  <a:pt x="769" y="744"/>
                  <a:pt x="368" y="77"/>
                </a:cubicBezTo>
                <a:cubicBezTo>
                  <a:pt x="325" y="23"/>
                  <a:pt x="268"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3350" y="3827775"/>
            <a:ext cx="1707075" cy="2502650"/>
          </a:xfrm>
          <a:custGeom>
            <a:avLst/>
            <a:gdLst/>
            <a:ahLst/>
            <a:cxnLst/>
            <a:rect l="l" t="t" r="r" b="b"/>
            <a:pathLst>
              <a:path w="68283" h="100106" fill="none" extrusionOk="0">
                <a:moveTo>
                  <a:pt x="1135" y="78757"/>
                </a:moveTo>
                <a:cubicBezTo>
                  <a:pt x="0" y="86763"/>
                  <a:pt x="1135" y="96736"/>
                  <a:pt x="8473" y="100106"/>
                </a:cubicBezTo>
                <a:cubicBezTo>
                  <a:pt x="27287" y="92066"/>
                  <a:pt x="46133" y="84027"/>
                  <a:pt x="64947" y="75988"/>
                </a:cubicBezTo>
                <a:cubicBezTo>
                  <a:pt x="66148" y="75488"/>
                  <a:pt x="67449" y="74854"/>
                  <a:pt x="67916" y="73653"/>
                </a:cubicBezTo>
                <a:cubicBezTo>
                  <a:pt x="68282" y="72719"/>
                  <a:pt x="68082" y="71685"/>
                  <a:pt x="67815" y="70718"/>
                </a:cubicBezTo>
                <a:cubicBezTo>
                  <a:pt x="65414" y="62212"/>
                  <a:pt x="59476" y="55207"/>
                  <a:pt x="55173" y="47501"/>
                </a:cubicBezTo>
                <a:cubicBezTo>
                  <a:pt x="48402" y="35359"/>
                  <a:pt x="47701" y="20248"/>
                  <a:pt x="40896" y="8440"/>
                </a:cubicBezTo>
                <a:cubicBezTo>
                  <a:pt x="39095" y="5338"/>
                  <a:pt x="34792" y="1"/>
                  <a:pt x="30455" y="1035"/>
                </a:cubicBezTo>
                <a:cubicBezTo>
                  <a:pt x="25485" y="2169"/>
                  <a:pt x="25552" y="8440"/>
                  <a:pt x="24284" y="12610"/>
                </a:cubicBezTo>
                <a:cubicBezTo>
                  <a:pt x="17179" y="35993"/>
                  <a:pt x="4337" y="56508"/>
                  <a:pt x="1135" y="78757"/>
                </a:cubicBezTo>
                <a:close/>
              </a:path>
            </a:pathLst>
          </a:custGeom>
          <a:noFill/>
          <a:ln w="14175" cap="flat" cmpd="sng">
            <a:solidFill>
              <a:schemeClr val="accent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89775" y="3683350"/>
            <a:ext cx="1303450" cy="1327225"/>
          </a:xfrm>
          <a:custGeom>
            <a:avLst/>
            <a:gdLst/>
            <a:ahLst/>
            <a:cxnLst/>
            <a:rect l="l" t="t" r="r" b="b"/>
            <a:pathLst>
              <a:path w="52138" h="53089" extrusionOk="0">
                <a:moveTo>
                  <a:pt x="19224" y="1"/>
                </a:moveTo>
                <a:cubicBezTo>
                  <a:pt x="18691" y="1"/>
                  <a:pt x="18165" y="39"/>
                  <a:pt x="17646" y="119"/>
                </a:cubicBezTo>
                <a:cubicBezTo>
                  <a:pt x="4804" y="2087"/>
                  <a:pt x="0" y="25570"/>
                  <a:pt x="3936" y="35744"/>
                </a:cubicBezTo>
                <a:cubicBezTo>
                  <a:pt x="6138" y="41448"/>
                  <a:pt x="11508" y="45251"/>
                  <a:pt x="16845" y="48120"/>
                </a:cubicBezTo>
                <a:cubicBezTo>
                  <a:pt x="22055" y="50929"/>
                  <a:pt x="28269" y="53089"/>
                  <a:pt x="34065" y="53089"/>
                </a:cubicBezTo>
                <a:cubicBezTo>
                  <a:pt x="38178" y="53089"/>
                  <a:pt x="42081" y="52001"/>
                  <a:pt x="45266" y="49287"/>
                </a:cubicBezTo>
                <a:cubicBezTo>
                  <a:pt x="51637" y="43817"/>
                  <a:pt x="52137" y="33676"/>
                  <a:pt x="48668" y="26037"/>
                </a:cubicBezTo>
                <a:cubicBezTo>
                  <a:pt x="44686" y="17278"/>
                  <a:pt x="30515" y="1"/>
                  <a:pt x="19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5" y="236876"/>
            <a:ext cx="1358606" cy="743436"/>
            <a:chOff x="7366275" y="1412350"/>
            <a:chExt cx="547075" cy="299350"/>
          </a:xfrm>
        </p:grpSpPr>
        <p:sp>
          <p:nvSpPr>
            <p:cNvPr id="16" name="Google Shape;16;p2"/>
            <p:cNvSpPr/>
            <p:nvPr/>
          </p:nvSpPr>
          <p:spPr>
            <a:xfrm>
              <a:off x="7462175" y="1412350"/>
              <a:ext cx="282725" cy="85025"/>
            </a:xfrm>
            <a:custGeom>
              <a:avLst/>
              <a:gdLst/>
              <a:ahLst/>
              <a:cxnLst/>
              <a:rect l="l" t="t" r="r" b="b"/>
              <a:pathLst>
                <a:path w="11309" h="3401" extrusionOk="0">
                  <a:moveTo>
                    <a:pt x="5005" y="216"/>
                  </a:moveTo>
                  <a:cubicBezTo>
                    <a:pt x="6124" y="216"/>
                    <a:pt x="7245" y="617"/>
                    <a:pt x="8306" y="799"/>
                  </a:cubicBezTo>
                  <a:cubicBezTo>
                    <a:pt x="8892" y="879"/>
                    <a:pt x="9465" y="923"/>
                    <a:pt x="10034" y="923"/>
                  </a:cubicBezTo>
                  <a:cubicBezTo>
                    <a:pt x="10137" y="923"/>
                    <a:pt x="10240" y="922"/>
                    <a:pt x="10342" y="919"/>
                  </a:cubicBezTo>
                  <a:lnTo>
                    <a:pt x="10342" y="919"/>
                  </a:lnTo>
                  <a:cubicBezTo>
                    <a:pt x="9119" y="1323"/>
                    <a:pt x="7879" y="1722"/>
                    <a:pt x="6638" y="2099"/>
                  </a:cubicBezTo>
                  <a:cubicBezTo>
                    <a:pt x="5838" y="2333"/>
                    <a:pt x="5070" y="2533"/>
                    <a:pt x="4270" y="2733"/>
                  </a:cubicBezTo>
                  <a:cubicBezTo>
                    <a:pt x="3536" y="2900"/>
                    <a:pt x="2802" y="3100"/>
                    <a:pt x="2035" y="3167"/>
                  </a:cubicBezTo>
                  <a:cubicBezTo>
                    <a:pt x="1988" y="3169"/>
                    <a:pt x="1941" y="3171"/>
                    <a:pt x="1894" y="3171"/>
                  </a:cubicBezTo>
                  <a:cubicBezTo>
                    <a:pt x="1463" y="3171"/>
                    <a:pt x="1019" y="3071"/>
                    <a:pt x="595" y="2932"/>
                  </a:cubicBezTo>
                  <a:lnTo>
                    <a:pt x="595" y="2932"/>
                  </a:lnTo>
                  <a:cubicBezTo>
                    <a:pt x="1870" y="2214"/>
                    <a:pt x="2575" y="713"/>
                    <a:pt x="4036" y="332"/>
                  </a:cubicBezTo>
                  <a:cubicBezTo>
                    <a:pt x="4358" y="249"/>
                    <a:pt x="4682" y="216"/>
                    <a:pt x="5005" y="216"/>
                  </a:cubicBezTo>
                  <a:close/>
                  <a:moveTo>
                    <a:pt x="5052" y="0"/>
                  </a:moveTo>
                  <a:cubicBezTo>
                    <a:pt x="4816" y="0"/>
                    <a:pt x="4579" y="19"/>
                    <a:pt x="4337" y="65"/>
                  </a:cubicBezTo>
                  <a:cubicBezTo>
                    <a:pt x="3636" y="198"/>
                    <a:pt x="3069" y="565"/>
                    <a:pt x="2535" y="1065"/>
                  </a:cubicBezTo>
                  <a:cubicBezTo>
                    <a:pt x="1868" y="1666"/>
                    <a:pt x="1301" y="2433"/>
                    <a:pt x="467" y="2833"/>
                  </a:cubicBezTo>
                  <a:cubicBezTo>
                    <a:pt x="449" y="2833"/>
                    <a:pt x="434" y="2850"/>
                    <a:pt x="422" y="2874"/>
                  </a:cubicBezTo>
                  <a:lnTo>
                    <a:pt x="422" y="2874"/>
                  </a:lnTo>
                  <a:cubicBezTo>
                    <a:pt x="324" y="2839"/>
                    <a:pt x="228" y="2803"/>
                    <a:pt x="134" y="2767"/>
                  </a:cubicBezTo>
                  <a:cubicBezTo>
                    <a:pt x="100" y="2767"/>
                    <a:pt x="0" y="3000"/>
                    <a:pt x="67" y="3000"/>
                  </a:cubicBezTo>
                  <a:cubicBezTo>
                    <a:pt x="534" y="3200"/>
                    <a:pt x="1068" y="3367"/>
                    <a:pt x="1601" y="3400"/>
                  </a:cubicBezTo>
                  <a:cubicBezTo>
                    <a:pt x="2369" y="3400"/>
                    <a:pt x="3102" y="3234"/>
                    <a:pt x="3836" y="3067"/>
                  </a:cubicBezTo>
                  <a:cubicBezTo>
                    <a:pt x="5404" y="2700"/>
                    <a:pt x="6972" y="2233"/>
                    <a:pt x="8506" y="1733"/>
                  </a:cubicBezTo>
                  <a:cubicBezTo>
                    <a:pt x="9407" y="1466"/>
                    <a:pt x="10274" y="1165"/>
                    <a:pt x="11175" y="865"/>
                  </a:cubicBezTo>
                  <a:cubicBezTo>
                    <a:pt x="11208" y="865"/>
                    <a:pt x="11308" y="632"/>
                    <a:pt x="11242" y="632"/>
                  </a:cubicBezTo>
                  <a:lnTo>
                    <a:pt x="11242" y="632"/>
                  </a:lnTo>
                  <a:cubicBezTo>
                    <a:pt x="11230" y="633"/>
                    <a:pt x="11219" y="633"/>
                    <a:pt x="11208" y="634"/>
                  </a:cubicBezTo>
                  <a:lnTo>
                    <a:pt x="11208" y="634"/>
                  </a:lnTo>
                  <a:cubicBezTo>
                    <a:pt x="11208" y="633"/>
                    <a:pt x="11208" y="633"/>
                    <a:pt x="11208" y="632"/>
                  </a:cubicBezTo>
                  <a:lnTo>
                    <a:pt x="11208" y="632"/>
                  </a:lnTo>
                  <a:cubicBezTo>
                    <a:pt x="11205" y="633"/>
                    <a:pt x="11202" y="634"/>
                    <a:pt x="11199" y="635"/>
                  </a:cubicBezTo>
                  <a:lnTo>
                    <a:pt x="11199" y="635"/>
                  </a:lnTo>
                  <a:cubicBezTo>
                    <a:pt x="10809" y="663"/>
                    <a:pt x="10425" y="678"/>
                    <a:pt x="10044" y="678"/>
                  </a:cubicBezTo>
                  <a:cubicBezTo>
                    <a:pt x="9561" y="678"/>
                    <a:pt x="9084" y="653"/>
                    <a:pt x="8606" y="598"/>
                  </a:cubicBezTo>
                  <a:cubicBezTo>
                    <a:pt x="7839" y="498"/>
                    <a:pt x="7139" y="298"/>
                    <a:pt x="6371" y="131"/>
                  </a:cubicBezTo>
                  <a:cubicBezTo>
                    <a:pt x="5935" y="66"/>
                    <a:pt x="5498" y="0"/>
                    <a:pt x="50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402725" y="1428125"/>
              <a:ext cx="341325" cy="86350"/>
            </a:xfrm>
            <a:custGeom>
              <a:avLst/>
              <a:gdLst/>
              <a:ahLst/>
              <a:cxnLst/>
              <a:rect l="l" t="t" r="r" b="b"/>
              <a:pathLst>
                <a:path w="13653" h="3454" extrusionOk="0">
                  <a:moveTo>
                    <a:pt x="13586" y="1"/>
                  </a:moveTo>
                  <a:cubicBezTo>
                    <a:pt x="11585" y="34"/>
                    <a:pt x="9550" y="401"/>
                    <a:pt x="7582" y="701"/>
                  </a:cubicBezTo>
                  <a:cubicBezTo>
                    <a:pt x="7082" y="801"/>
                    <a:pt x="6581" y="868"/>
                    <a:pt x="6081" y="935"/>
                  </a:cubicBezTo>
                  <a:cubicBezTo>
                    <a:pt x="5614" y="1001"/>
                    <a:pt x="5113" y="1068"/>
                    <a:pt x="4680" y="1268"/>
                  </a:cubicBezTo>
                  <a:cubicBezTo>
                    <a:pt x="4179" y="1468"/>
                    <a:pt x="3779" y="1835"/>
                    <a:pt x="3279" y="2002"/>
                  </a:cubicBezTo>
                  <a:cubicBezTo>
                    <a:pt x="2812" y="2102"/>
                    <a:pt x="2345" y="2169"/>
                    <a:pt x="1878" y="2269"/>
                  </a:cubicBezTo>
                  <a:cubicBezTo>
                    <a:pt x="1211" y="2436"/>
                    <a:pt x="177" y="2603"/>
                    <a:pt x="10" y="3403"/>
                  </a:cubicBezTo>
                  <a:cubicBezTo>
                    <a:pt x="1" y="3439"/>
                    <a:pt x="4" y="3453"/>
                    <a:pt x="13" y="3453"/>
                  </a:cubicBezTo>
                  <a:cubicBezTo>
                    <a:pt x="39" y="3453"/>
                    <a:pt x="110" y="3352"/>
                    <a:pt x="110" y="3303"/>
                  </a:cubicBezTo>
                  <a:cubicBezTo>
                    <a:pt x="177" y="3136"/>
                    <a:pt x="410" y="3003"/>
                    <a:pt x="544" y="2936"/>
                  </a:cubicBezTo>
                  <a:cubicBezTo>
                    <a:pt x="710" y="2836"/>
                    <a:pt x="910" y="2769"/>
                    <a:pt x="1077" y="2703"/>
                  </a:cubicBezTo>
                  <a:cubicBezTo>
                    <a:pt x="1444" y="2603"/>
                    <a:pt x="1811" y="2503"/>
                    <a:pt x="2145" y="2436"/>
                  </a:cubicBezTo>
                  <a:cubicBezTo>
                    <a:pt x="2612" y="2336"/>
                    <a:pt x="3079" y="2302"/>
                    <a:pt x="3512" y="2102"/>
                  </a:cubicBezTo>
                  <a:cubicBezTo>
                    <a:pt x="3979" y="1935"/>
                    <a:pt x="4346" y="1569"/>
                    <a:pt x="4813" y="1435"/>
                  </a:cubicBezTo>
                  <a:cubicBezTo>
                    <a:pt x="5247" y="1268"/>
                    <a:pt x="5681" y="1235"/>
                    <a:pt x="6148" y="1168"/>
                  </a:cubicBezTo>
                  <a:cubicBezTo>
                    <a:pt x="6615" y="1102"/>
                    <a:pt x="7048" y="1001"/>
                    <a:pt x="7482" y="935"/>
                  </a:cubicBezTo>
                  <a:cubicBezTo>
                    <a:pt x="8449" y="801"/>
                    <a:pt x="9417" y="635"/>
                    <a:pt x="10351" y="501"/>
                  </a:cubicBezTo>
                  <a:cubicBezTo>
                    <a:pt x="11418" y="368"/>
                    <a:pt x="12452" y="268"/>
                    <a:pt x="13519" y="234"/>
                  </a:cubicBezTo>
                  <a:cubicBezTo>
                    <a:pt x="13586" y="234"/>
                    <a:pt x="13653" y="1"/>
                    <a:pt x="135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461325" y="1542300"/>
              <a:ext cx="259375" cy="169400"/>
            </a:xfrm>
            <a:custGeom>
              <a:avLst/>
              <a:gdLst/>
              <a:ahLst/>
              <a:cxnLst/>
              <a:rect l="l" t="t" r="r" b="b"/>
              <a:pathLst>
                <a:path w="10375" h="6776" extrusionOk="0">
                  <a:moveTo>
                    <a:pt x="921" y="230"/>
                  </a:moveTo>
                  <a:cubicBezTo>
                    <a:pt x="2124" y="230"/>
                    <a:pt x="3297" y="645"/>
                    <a:pt x="4404" y="1104"/>
                  </a:cubicBezTo>
                  <a:cubicBezTo>
                    <a:pt x="5205" y="1405"/>
                    <a:pt x="6038" y="1705"/>
                    <a:pt x="6639" y="2339"/>
                  </a:cubicBezTo>
                  <a:cubicBezTo>
                    <a:pt x="7239" y="2972"/>
                    <a:pt x="7673" y="3740"/>
                    <a:pt x="8207" y="4407"/>
                  </a:cubicBezTo>
                  <a:cubicBezTo>
                    <a:pt x="8742" y="5083"/>
                    <a:pt x="9301" y="5760"/>
                    <a:pt x="9884" y="6396"/>
                  </a:cubicBezTo>
                  <a:lnTo>
                    <a:pt x="9884" y="6396"/>
                  </a:lnTo>
                  <a:cubicBezTo>
                    <a:pt x="9133" y="6192"/>
                    <a:pt x="8398" y="5971"/>
                    <a:pt x="7640" y="5774"/>
                  </a:cubicBezTo>
                  <a:cubicBezTo>
                    <a:pt x="6806" y="5541"/>
                    <a:pt x="5938" y="5307"/>
                    <a:pt x="5138" y="4941"/>
                  </a:cubicBezTo>
                  <a:cubicBezTo>
                    <a:pt x="4404" y="4574"/>
                    <a:pt x="3770" y="4107"/>
                    <a:pt x="3236" y="3473"/>
                  </a:cubicBezTo>
                  <a:cubicBezTo>
                    <a:pt x="2769" y="2906"/>
                    <a:pt x="2369" y="2272"/>
                    <a:pt x="1936" y="1672"/>
                  </a:cubicBezTo>
                  <a:cubicBezTo>
                    <a:pt x="1542" y="1110"/>
                    <a:pt x="1078" y="595"/>
                    <a:pt x="503" y="247"/>
                  </a:cubicBezTo>
                  <a:lnTo>
                    <a:pt x="503" y="247"/>
                  </a:lnTo>
                  <a:cubicBezTo>
                    <a:pt x="642" y="236"/>
                    <a:pt x="782" y="230"/>
                    <a:pt x="921" y="230"/>
                  </a:cubicBezTo>
                  <a:close/>
                  <a:moveTo>
                    <a:pt x="1018" y="1"/>
                  </a:moveTo>
                  <a:cubicBezTo>
                    <a:pt x="732" y="1"/>
                    <a:pt x="443" y="22"/>
                    <a:pt x="155" y="67"/>
                  </a:cubicBezTo>
                  <a:lnTo>
                    <a:pt x="155" y="67"/>
                  </a:lnTo>
                  <a:cubicBezTo>
                    <a:pt x="154" y="67"/>
                    <a:pt x="154" y="67"/>
                    <a:pt x="154" y="67"/>
                  </a:cubicBezTo>
                  <a:cubicBezTo>
                    <a:pt x="150" y="67"/>
                    <a:pt x="146" y="68"/>
                    <a:pt x="143" y="69"/>
                  </a:cubicBezTo>
                  <a:lnTo>
                    <a:pt x="143" y="69"/>
                  </a:lnTo>
                  <a:cubicBezTo>
                    <a:pt x="140" y="70"/>
                    <a:pt x="137" y="70"/>
                    <a:pt x="134" y="70"/>
                  </a:cubicBezTo>
                  <a:cubicBezTo>
                    <a:pt x="68" y="70"/>
                    <a:pt x="1" y="304"/>
                    <a:pt x="68" y="304"/>
                  </a:cubicBezTo>
                  <a:cubicBezTo>
                    <a:pt x="1469" y="938"/>
                    <a:pt x="2136" y="2439"/>
                    <a:pt x="3036" y="3573"/>
                  </a:cubicBezTo>
                  <a:cubicBezTo>
                    <a:pt x="3537" y="4207"/>
                    <a:pt x="4104" y="4674"/>
                    <a:pt x="4771" y="5041"/>
                  </a:cubicBezTo>
                  <a:cubicBezTo>
                    <a:pt x="5538" y="5441"/>
                    <a:pt x="6372" y="5674"/>
                    <a:pt x="7173" y="5908"/>
                  </a:cubicBezTo>
                  <a:cubicBezTo>
                    <a:pt x="8207" y="6175"/>
                    <a:pt x="9207" y="6475"/>
                    <a:pt x="10241" y="6775"/>
                  </a:cubicBezTo>
                  <a:cubicBezTo>
                    <a:pt x="10308" y="6775"/>
                    <a:pt x="10375" y="6575"/>
                    <a:pt x="10342" y="6542"/>
                  </a:cubicBezTo>
                  <a:cubicBezTo>
                    <a:pt x="9708" y="5875"/>
                    <a:pt x="9107" y="5174"/>
                    <a:pt x="8540" y="4474"/>
                  </a:cubicBezTo>
                  <a:cubicBezTo>
                    <a:pt x="7973" y="3773"/>
                    <a:pt x="7506" y="2972"/>
                    <a:pt x="6906" y="2305"/>
                  </a:cubicBezTo>
                  <a:cubicBezTo>
                    <a:pt x="6339" y="1638"/>
                    <a:pt x="5538" y="1305"/>
                    <a:pt x="4738" y="971"/>
                  </a:cubicBezTo>
                  <a:cubicBezTo>
                    <a:pt x="4037" y="671"/>
                    <a:pt x="3337" y="404"/>
                    <a:pt x="2569" y="204"/>
                  </a:cubicBezTo>
                  <a:cubicBezTo>
                    <a:pt x="2074" y="75"/>
                    <a:pt x="1551" y="1"/>
                    <a:pt x="10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402175" y="1508925"/>
              <a:ext cx="311025" cy="192750"/>
            </a:xfrm>
            <a:custGeom>
              <a:avLst/>
              <a:gdLst/>
              <a:ahLst/>
              <a:cxnLst/>
              <a:rect l="l" t="t" r="r" b="b"/>
              <a:pathLst>
                <a:path w="12441" h="7710" extrusionOk="0">
                  <a:moveTo>
                    <a:pt x="150" y="1"/>
                  </a:moveTo>
                  <a:cubicBezTo>
                    <a:pt x="84" y="1"/>
                    <a:pt x="1" y="176"/>
                    <a:pt x="32" y="238"/>
                  </a:cubicBezTo>
                  <a:cubicBezTo>
                    <a:pt x="566" y="872"/>
                    <a:pt x="1366" y="1205"/>
                    <a:pt x="2100" y="1505"/>
                  </a:cubicBezTo>
                  <a:cubicBezTo>
                    <a:pt x="2934" y="1872"/>
                    <a:pt x="3801" y="2139"/>
                    <a:pt x="4602" y="2506"/>
                  </a:cubicBezTo>
                  <a:cubicBezTo>
                    <a:pt x="5569" y="2973"/>
                    <a:pt x="6470" y="3574"/>
                    <a:pt x="7270" y="4241"/>
                  </a:cubicBezTo>
                  <a:cubicBezTo>
                    <a:pt x="8004" y="4875"/>
                    <a:pt x="8705" y="5575"/>
                    <a:pt x="9439" y="6209"/>
                  </a:cubicBezTo>
                  <a:cubicBezTo>
                    <a:pt x="10272" y="6909"/>
                    <a:pt x="11206" y="7510"/>
                    <a:pt x="12274" y="7710"/>
                  </a:cubicBezTo>
                  <a:cubicBezTo>
                    <a:pt x="12341" y="7710"/>
                    <a:pt x="12441" y="7476"/>
                    <a:pt x="12374" y="7476"/>
                  </a:cubicBezTo>
                  <a:cubicBezTo>
                    <a:pt x="10406" y="7109"/>
                    <a:pt x="9072" y="5508"/>
                    <a:pt x="7637" y="4241"/>
                  </a:cubicBezTo>
                  <a:cubicBezTo>
                    <a:pt x="6870" y="3574"/>
                    <a:pt x="6036" y="2973"/>
                    <a:pt x="5135" y="2506"/>
                  </a:cubicBezTo>
                  <a:cubicBezTo>
                    <a:pt x="4302" y="2073"/>
                    <a:pt x="3434" y="1772"/>
                    <a:pt x="2567" y="1439"/>
                  </a:cubicBezTo>
                  <a:cubicBezTo>
                    <a:pt x="1733" y="1105"/>
                    <a:pt x="732" y="738"/>
                    <a:pt x="165" y="4"/>
                  </a:cubicBezTo>
                  <a:cubicBezTo>
                    <a:pt x="160" y="2"/>
                    <a:pt x="155" y="1"/>
                    <a:pt x="1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366275" y="1504850"/>
              <a:ext cx="279075" cy="37850"/>
            </a:xfrm>
            <a:custGeom>
              <a:avLst/>
              <a:gdLst/>
              <a:ahLst/>
              <a:cxnLst/>
              <a:rect l="l" t="t" r="r" b="b"/>
              <a:pathLst>
                <a:path w="11163" h="1514" extrusionOk="0">
                  <a:moveTo>
                    <a:pt x="167" y="1"/>
                  </a:moveTo>
                  <a:cubicBezTo>
                    <a:pt x="67" y="1"/>
                    <a:pt x="0" y="234"/>
                    <a:pt x="134" y="267"/>
                  </a:cubicBezTo>
                  <a:cubicBezTo>
                    <a:pt x="3002" y="668"/>
                    <a:pt x="5938" y="434"/>
                    <a:pt x="8806" y="901"/>
                  </a:cubicBezTo>
                  <a:cubicBezTo>
                    <a:pt x="9540" y="1035"/>
                    <a:pt x="10307" y="1235"/>
                    <a:pt x="10975" y="1502"/>
                  </a:cubicBezTo>
                  <a:cubicBezTo>
                    <a:pt x="10991" y="1510"/>
                    <a:pt x="11006" y="1514"/>
                    <a:pt x="11021" y="1514"/>
                  </a:cubicBezTo>
                  <a:cubicBezTo>
                    <a:pt x="11122" y="1514"/>
                    <a:pt x="11162" y="1327"/>
                    <a:pt x="11075" y="1268"/>
                  </a:cubicBezTo>
                  <a:cubicBezTo>
                    <a:pt x="9807" y="734"/>
                    <a:pt x="8406" y="568"/>
                    <a:pt x="7038" y="434"/>
                  </a:cubicBezTo>
                  <a:cubicBezTo>
                    <a:pt x="5504" y="301"/>
                    <a:pt x="3970" y="301"/>
                    <a:pt x="2469" y="201"/>
                  </a:cubicBezTo>
                  <a:cubicBezTo>
                    <a:pt x="1701" y="167"/>
                    <a:pt x="934" y="134"/>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614725" y="1519875"/>
              <a:ext cx="298625" cy="124275"/>
            </a:xfrm>
            <a:custGeom>
              <a:avLst/>
              <a:gdLst/>
              <a:ahLst/>
              <a:cxnLst/>
              <a:rect l="l" t="t" r="r" b="b"/>
              <a:pathLst>
                <a:path w="11945" h="4971" extrusionOk="0">
                  <a:moveTo>
                    <a:pt x="2329" y="238"/>
                  </a:moveTo>
                  <a:cubicBezTo>
                    <a:pt x="3116" y="238"/>
                    <a:pt x="3908" y="347"/>
                    <a:pt x="4639" y="500"/>
                  </a:cubicBezTo>
                  <a:cubicBezTo>
                    <a:pt x="5340" y="634"/>
                    <a:pt x="6040" y="834"/>
                    <a:pt x="6674" y="1134"/>
                  </a:cubicBezTo>
                  <a:cubicBezTo>
                    <a:pt x="7575" y="1568"/>
                    <a:pt x="8375" y="2168"/>
                    <a:pt x="9109" y="2769"/>
                  </a:cubicBezTo>
                  <a:cubicBezTo>
                    <a:pt x="9896" y="3410"/>
                    <a:pt x="10657" y="4050"/>
                    <a:pt x="11414" y="4691"/>
                  </a:cubicBezTo>
                  <a:lnTo>
                    <a:pt x="11414" y="4691"/>
                  </a:lnTo>
                  <a:cubicBezTo>
                    <a:pt x="10657" y="4615"/>
                    <a:pt x="9900" y="4554"/>
                    <a:pt x="9142" y="4470"/>
                  </a:cubicBezTo>
                  <a:cubicBezTo>
                    <a:pt x="8242" y="4370"/>
                    <a:pt x="7408" y="4270"/>
                    <a:pt x="6707" y="3703"/>
                  </a:cubicBezTo>
                  <a:cubicBezTo>
                    <a:pt x="6340" y="3436"/>
                    <a:pt x="6074" y="3102"/>
                    <a:pt x="5740" y="2835"/>
                  </a:cubicBezTo>
                  <a:cubicBezTo>
                    <a:pt x="5440" y="2569"/>
                    <a:pt x="5106" y="2335"/>
                    <a:pt x="4706" y="2168"/>
                  </a:cubicBezTo>
                  <a:cubicBezTo>
                    <a:pt x="4039" y="1835"/>
                    <a:pt x="3272" y="1601"/>
                    <a:pt x="2571" y="1334"/>
                  </a:cubicBezTo>
                  <a:cubicBezTo>
                    <a:pt x="1872" y="1043"/>
                    <a:pt x="1199" y="752"/>
                    <a:pt x="484" y="483"/>
                  </a:cubicBezTo>
                  <a:lnTo>
                    <a:pt x="484" y="483"/>
                  </a:lnTo>
                  <a:cubicBezTo>
                    <a:pt x="1073" y="308"/>
                    <a:pt x="1699" y="238"/>
                    <a:pt x="2329" y="238"/>
                  </a:cubicBezTo>
                  <a:close/>
                  <a:moveTo>
                    <a:pt x="2571" y="0"/>
                  </a:moveTo>
                  <a:cubicBezTo>
                    <a:pt x="1773" y="0"/>
                    <a:pt x="909" y="66"/>
                    <a:pt x="144" y="364"/>
                  </a:cubicBezTo>
                  <a:lnTo>
                    <a:pt x="144" y="364"/>
                  </a:lnTo>
                  <a:cubicBezTo>
                    <a:pt x="66" y="371"/>
                    <a:pt x="1" y="520"/>
                    <a:pt x="63" y="580"/>
                  </a:cubicBezTo>
                  <a:lnTo>
                    <a:pt x="63" y="580"/>
                  </a:lnTo>
                  <a:cubicBezTo>
                    <a:pt x="74" y="594"/>
                    <a:pt x="89" y="604"/>
                    <a:pt x="111" y="604"/>
                  </a:cubicBezTo>
                  <a:lnTo>
                    <a:pt x="111" y="604"/>
                  </a:lnTo>
                  <a:cubicBezTo>
                    <a:pt x="809" y="870"/>
                    <a:pt x="1507" y="1169"/>
                    <a:pt x="2237" y="1434"/>
                  </a:cubicBezTo>
                  <a:cubicBezTo>
                    <a:pt x="2938" y="1735"/>
                    <a:pt x="3672" y="2001"/>
                    <a:pt x="4372" y="2302"/>
                  </a:cubicBezTo>
                  <a:cubicBezTo>
                    <a:pt x="4806" y="2468"/>
                    <a:pt x="5173" y="2669"/>
                    <a:pt x="5506" y="2969"/>
                  </a:cubicBezTo>
                  <a:cubicBezTo>
                    <a:pt x="5873" y="3236"/>
                    <a:pt x="6174" y="3569"/>
                    <a:pt x="6507" y="3869"/>
                  </a:cubicBezTo>
                  <a:cubicBezTo>
                    <a:pt x="7174" y="4403"/>
                    <a:pt x="7942" y="4570"/>
                    <a:pt x="8742" y="4670"/>
                  </a:cubicBezTo>
                  <a:cubicBezTo>
                    <a:pt x="9751" y="4768"/>
                    <a:pt x="10728" y="4865"/>
                    <a:pt x="11736" y="4963"/>
                  </a:cubicBezTo>
                  <a:lnTo>
                    <a:pt x="11736" y="4963"/>
                  </a:lnTo>
                  <a:cubicBezTo>
                    <a:pt x="11739" y="4965"/>
                    <a:pt x="11741" y="4968"/>
                    <a:pt x="11744" y="4970"/>
                  </a:cubicBezTo>
                  <a:lnTo>
                    <a:pt x="11747" y="4964"/>
                  </a:lnTo>
                  <a:lnTo>
                    <a:pt x="11747" y="4964"/>
                  </a:lnTo>
                  <a:cubicBezTo>
                    <a:pt x="11768" y="4966"/>
                    <a:pt x="11790" y="4968"/>
                    <a:pt x="11811" y="4970"/>
                  </a:cubicBezTo>
                  <a:cubicBezTo>
                    <a:pt x="11878" y="4970"/>
                    <a:pt x="11944" y="4803"/>
                    <a:pt x="11878" y="4737"/>
                  </a:cubicBezTo>
                  <a:cubicBezTo>
                    <a:pt x="11077" y="4070"/>
                    <a:pt x="10277" y="3402"/>
                    <a:pt x="9476" y="2735"/>
                  </a:cubicBezTo>
                  <a:cubicBezTo>
                    <a:pt x="8709" y="2135"/>
                    <a:pt x="7908" y="1501"/>
                    <a:pt x="7041" y="1034"/>
                  </a:cubicBezTo>
                  <a:cubicBezTo>
                    <a:pt x="5673" y="334"/>
                    <a:pt x="4072" y="33"/>
                    <a:pt x="2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615600" y="1528050"/>
              <a:ext cx="282625" cy="113675"/>
            </a:xfrm>
            <a:custGeom>
              <a:avLst/>
              <a:gdLst/>
              <a:ahLst/>
              <a:cxnLst/>
              <a:rect l="l" t="t" r="r" b="b"/>
              <a:pathLst>
                <a:path w="11305" h="4547" extrusionOk="0">
                  <a:moveTo>
                    <a:pt x="450" y="0"/>
                  </a:moveTo>
                  <a:cubicBezTo>
                    <a:pt x="345" y="0"/>
                    <a:pt x="240" y="2"/>
                    <a:pt x="134" y="7"/>
                  </a:cubicBezTo>
                  <a:cubicBezTo>
                    <a:pt x="68" y="40"/>
                    <a:pt x="1" y="273"/>
                    <a:pt x="68" y="273"/>
                  </a:cubicBezTo>
                  <a:cubicBezTo>
                    <a:pt x="248" y="261"/>
                    <a:pt x="429" y="256"/>
                    <a:pt x="610" y="256"/>
                  </a:cubicBezTo>
                  <a:cubicBezTo>
                    <a:pt x="1929" y="256"/>
                    <a:pt x="3242" y="563"/>
                    <a:pt x="4504" y="974"/>
                  </a:cubicBezTo>
                  <a:cubicBezTo>
                    <a:pt x="5905" y="1474"/>
                    <a:pt x="7273" y="2108"/>
                    <a:pt x="8507" y="2975"/>
                  </a:cubicBezTo>
                  <a:cubicBezTo>
                    <a:pt x="9341" y="3576"/>
                    <a:pt x="10141" y="4243"/>
                    <a:pt x="11142" y="4543"/>
                  </a:cubicBezTo>
                  <a:cubicBezTo>
                    <a:pt x="11147" y="4545"/>
                    <a:pt x="11151" y="4546"/>
                    <a:pt x="11156" y="4546"/>
                  </a:cubicBezTo>
                  <a:cubicBezTo>
                    <a:pt x="11221" y="4546"/>
                    <a:pt x="11305" y="4341"/>
                    <a:pt x="11242" y="4310"/>
                  </a:cubicBezTo>
                  <a:cubicBezTo>
                    <a:pt x="10342" y="4043"/>
                    <a:pt x="9574" y="3476"/>
                    <a:pt x="8841" y="2942"/>
                  </a:cubicBezTo>
                  <a:cubicBezTo>
                    <a:pt x="8240" y="2475"/>
                    <a:pt x="7573" y="2075"/>
                    <a:pt x="6906" y="1741"/>
                  </a:cubicBezTo>
                  <a:cubicBezTo>
                    <a:pt x="5538" y="1041"/>
                    <a:pt x="4037" y="507"/>
                    <a:pt x="2536" y="207"/>
                  </a:cubicBezTo>
                  <a:cubicBezTo>
                    <a:pt x="1841" y="91"/>
                    <a:pt x="1145" y="0"/>
                    <a:pt x="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SECTION_HEADER_1">
    <p:spTree>
      <p:nvGrpSpPr>
        <p:cNvPr id="1" name="Shape 654"/>
        <p:cNvGrpSpPr/>
        <p:nvPr/>
      </p:nvGrpSpPr>
      <p:grpSpPr>
        <a:xfrm>
          <a:off x="0" y="0"/>
          <a:ext cx="0" cy="0"/>
          <a:chOff x="0" y="0"/>
          <a:chExt cx="0" cy="0"/>
        </a:xfrm>
      </p:grpSpPr>
      <p:sp>
        <p:nvSpPr>
          <p:cNvPr id="655" name="Google Shape;655;p16"/>
          <p:cNvSpPr txBox="1">
            <a:spLocks noGrp="1"/>
          </p:cNvSpPr>
          <p:nvPr>
            <p:ph type="title"/>
          </p:nvPr>
        </p:nvSpPr>
        <p:spPr>
          <a:xfrm>
            <a:off x="4086150" y="1628800"/>
            <a:ext cx="4124400" cy="12807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b="1">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56" name="Google Shape;656;p16"/>
          <p:cNvSpPr txBox="1">
            <a:spLocks noGrp="1"/>
          </p:cNvSpPr>
          <p:nvPr>
            <p:ph type="title" idx="2" hasCustomPrompt="1"/>
          </p:nvPr>
        </p:nvSpPr>
        <p:spPr>
          <a:xfrm>
            <a:off x="720100" y="1590000"/>
            <a:ext cx="31149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Clr>
                <a:schemeClr val="lt2"/>
              </a:buClr>
              <a:buSzPts val="12000"/>
              <a:buNone/>
              <a:defRPr sz="12000">
                <a:solidFill>
                  <a:schemeClr val="lt2"/>
                </a:solidFill>
              </a:defRPr>
            </a:lvl2pPr>
            <a:lvl3pPr lvl="2" algn="ctr" rtl="0">
              <a:spcBef>
                <a:spcPts val="0"/>
              </a:spcBef>
              <a:spcAft>
                <a:spcPts val="0"/>
              </a:spcAft>
              <a:buClr>
                <a:schemeClr val="lt2"/>
              </a:buClr>
              <a:buSzPts val="12000"/>
              <a:buNone/>
              <a:defRPr sz="12000">
                <a:solidFill>
                  <a:schemeClr val="lt2"/>
                </a:solidFill>
              </a:defRPr>
            </a:lvl3pPr>
            <a:lvl4pPr lvl="3" algn="ctr" rtl="0">
              <a:spcBef>
                <a:spcPts val="0"/>
              </a:spcBef>
              <a:spcAft>
                <a:spcPts val="0"/>
              </a:spcAft>
              <a:buClr>
                <a:schemeClr val="lt2"/>
              </a:buClr>
              <a:buSzPts val="12000"/>
              <a:buNone/>
              <a:defRPr sz="12000">
                <a:solidFill>
                  <a:schemeClr val="lt2"/>
                </a:solidFill>
              </a:defRPr>
            </a:lvl4pPr>
            <a:lvl5pPr lvl="4" algn="ctr" rtl="0">
              <a:spcBef>
                <a:spcPts val="0"/>
              </a:spcBef>
              <a:spcAft>
                <a:spcPts val="0"/>
              </a:spcAft>
              <a:buClr>
                <a:schemeClr val="lt2"/>
              </a:buClr>
              <a:buSzPts val="12000"/>
              <a:buNone/>
              <a:defRPr sz="12000">
                <a:solidFill>
                  <a:schemeClr val="lt2"/>
                </a:solidFill>
              </a:defRPr>
            </a:lvl5pPr>
            <a:lvl6pPr lvl="5" algn="ctr" rtl="0">
              <a:spcBef>
                <a:spcPts val="0"/>
              </a:spcBef>
              <a:spcAft>
                <a:spcPts val="0"/>
              </a:spcAft>
              <a:buClr>
                <a:schemeClr val="lt2"/>
              </a:buClr>
              <a:buSzPts val="12000"/>
              <a:buNone/>
              <a:defRPr sz="12000">
                <a:solidFill>
                  <a:schemeClr val="lt2"/>
                </a:solidFill>
              </a:defRPr>
            </a:lvl6pPr>
            <a:lvl7pPr lvl="6" algn="ctr" rtl="0">
              <a:spcBef>
                <a:spcPts val="0"/>
              </a:spcBef>
              <a:spcAft>
                <a:spcPts val="0"/>
              </a:spcAft>
              <a:buClr>
                <a:schemeClr val="lt2"/>
              </a:buClr>
              <a:buSzPts val="12000"/>
              <a:buNone/>
              <a:defRPr sz="12000">
                <a:solidFill>
                  <a:schemeClr val="lt2"/>
                </a:solidFill>
              </a:defRPr>
            </a:lvl7pPr>
            <a:lvl8pPr lvl="7" algn="ctr" rtl="0">
              <a:spcBef>
                <a:spcPts val="0"/>
              </a:spcBef>
              <a:spcAft>
                <a:spcPts val="0"/>
              </a:spcAft>
              <a:buClr>
                <a:schemeClr val="lt2"/>
              </a:buClr>
              <a:buSzPts val="12000"/>
              <a:buNone/>
              <a:defRPr sz="12000">
                <a:solidFill>
                  <a:schemeClr val="lt2"/>
                </a:solidFill>
              </a:defRPr>
            </a:lvl8pPr>
            <a:lvl9pPr lvl="8" algn="ctr" rtl="0">
              <a:spcBef>
                <a:spcPts val="0"/>
              </a:spcBef>
              <a:spcAft>
                <a:spcPts val="0"/>
              </a:spcAft>
              <a:buClr>
                <a:schemeClr val="lt2"/>
              </a:buClr>
              <a:buSzPts val="12000"/>
              <a:buNone/>
              <a:defRPr sz="12000">
                <a:solidFill>
                  <a:schemeClr val="lt2"/>
                </a:solidFill>
              </a:defRPr>
            </a:lvl9pPr>
          </a:lstStyle>
          <a:p>
            <a:r>
              <a:t>xx%</a:t>
            </a:r>
          </a:p>
        </p:txBody>
      </p:sp>
      <p:sp>
        <p:nvSpPr>
          <p:cNvPr id="657" name="Google Shape;657;p16"/>
          <p:cNvSpPr/>
          <p:nvPr/>
        </p:nvSpPr>
        <p:spPr>
          <a:xfrm rot="-10320095">
            <a:off x="5423398" y="4394182"/>
            <a:ext cx="1249933" cy="1023108"/>
          </a:xfrm>
          <a:custGeom>
            <a:avLst/>
            <a:gdLst/>
            <a:ahLst/>
            <a:cxnLst/>
            <a:rect l="l" t="t" r="r" b="b"/>
            <a:pathLst>
              <a:path w="25795" h="21114" extrusionOk="0">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txBox="1">
            <a:spLocks noGrp="1"/>
          </p:cNvSpPr>
          <p:nvPr>
            <p:ph type="subTitle" idx="1"/>
          </p:nvPr>
        </p:nvSpPr>
        <p:spPr>
          <a:xfrm>
            <a:off x="4086150" y="2909625"/>
            <a:ext cx="4124400" cy="60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1600"/>
              </a:spcBef>
              <a:spcAft>
                <a:spcPts val="1600"/>
              </a:spcAft>
              <a:buSzPts val="1400"/>
              <a:buNone/>
              <a:defRPr/>
            </a:lvl9pPr>
          </a:lstStyle>
          <a:p>
            <a:endParaRPr/>
          </a:p>
        </p:txBody>
      </p:sp>
      <p:sp>
        <p:nvSpPr>
          <p:cNvPr id="659" name="Google Shape;659;p16"/>
          <p:cNvSpPr/>
          <p:nvPr/>
        </p:nvSpPr>
        <p:spPr>
          <a:xfrm rot="8690361">
            <a:off x="6559958" y="4510595"/>
            <a:ext cx="2038678" cy="1917771"/>
          </a:xfrm>
          <a:custGeom>
            <a:avLst/>
            <a:gdLst/>
            <a:ahLst/>
            <a:cxnLst/>
            <a:rect l="l" t="t" r="r" b="b"/>
            <a:pathLst>
              <a:path w="73977" h="56578" extrusionOk="0">
                <a:moveTo>
                  <a:pt x="6682" y="1"/>
                </a:moveTo>
                <a:cubicBezTo>
                  <a:pt x="6567" y="1"/>
                  <a:pt x="6445" y="119"/>
                  <a:pt x="6539" y="236"/>
                </a:cubicBezTo>
                <a:cubicBezTo>
                  <a:pt x="9107" y="3606"/>
                  <a:pt x="9041" y="8075"/>
                  <a:pt x="7940" y="11945"/>
                </a:cubicBezTo>
                <a:cubicBezTo>
                  <a:pt x="6672" y="16381"/>
                  <a:pt x="4070" y="20284"/>
                  <a:pt x="2269" y="24454"/>
                </a:cubicBezTo>
                <a:cubicBezTo>
                  <a:pt x="1302" y="26722"/>
                  <a:pt x="601" y="29024"/>
                  <a:pt x="268" y="31425"/>
                </a:cubicBezTo>
                <a:cubicBezTo>
                  <a:pt x="101" y="32626"/>
                  <a:pt x="1" y="33827"/>
                  <a:pt x="1" y="35028"/>
                </a:cubicBezTo>
                <a:cubicBezTo>
                  <a:pt x="1" y="36062"/>
                  <a:pt x="101" y="37130"/>
                  <a:pt x="468" y="38130"/>
                </a:cubicBezTo>
                <a:cubicBezTo>
                  <a:pt x="1202" y="40065"/>
                  <a:pt x="3003" y="41066"/>
                  <a:pt x="4771" y="42000"/>
                </a:cubicBezTo>
                <a:cubicBezTo>
                  <a:pt x="6606" y="43000"/>
                  <a:pt x="8240" y="44235"/>
                  <a:pt x="9775" y="45669"/>
                </a:cubicBezTo>
                <a:cubicBezTo>
                  <a:pt x="12710" y="48438"/>
                  <a:pt x="15212" y="51707"/>
                  <a:pt x="18481" y="54142"/>
                </a:cubicBezTo>
                <a:cubicBezTo>
                  <a:pt x="20191" y="55424"/>
                  <a:pt x="22226" y="56577"/>
                  <a:pt x="24457" y="56577"/>
                </a:cubicBezTo>
                <a:cubicBezTo>
                  <a:pt x="24488" y="56577"/>
                  <a:pt x="24520" y="56577"/>
                  <a:pt x="24552" y="56577"/>
                </a:cubicBezTo>
                <a:cubicBezTo>
                  <a:pt x="26953" y="56543"/>
                  <a:pt x="29155" y="55343"/>
                  <a:pt x="31357" y="54509"/>
                </a:cubicBezTo>
                <a:cubicBezTo>
                  <a:pt x="33658" y="53641"/>
                  <a:pt x="36060" y="52974"/>
                  <a:pt x="38495" y="52474"/>
                </a:cubicBezTo>
                <a:cubicBezTo>
                  <a:pt x="40797" y="52040"/>
                  <a:pt x="43098" y="51840"/>
                  <a:pt x="45400" y="51607"/>
                </a:cubicBezTo>
                <a:cubicBezTo>
                  <a:pt x="47468" y="51406"/>
                  <a:pt x="49536" y="51140"/>
                  <a:pt x="51471" y="50439"/>
                </a:cubicBezTo>
                <a:cubicBezTo>
                  <a:pt x="53306" y="49772"/>
                  <a:pt x="54940" y="48704"/>
                  <a:pt x="56141" y="47170"/>
                </a:cubicBezTo>
                <a:cubicBezTo>
                  <a:pt x="58609" y="44034"/>
                  <a:pt x="59243" y="39965"/>
                  <a:pt x="61445" y="36663"/>
                </a:cubicBezTo>
                <a:cubicBezTo>
                  <a:pt x="63646" y="33327"/>
                  <a:pt x="67082" y="30792"/>
                  <a:pt x="70918" y="29557"/>
                </a:cubicBezTo>
                <a:cubicBezTo>
                  <a:pt x="71852" y="29291"/>
                  <a:pt x="72820" y="29057"/>
                  <a:pt x="73787" y="28924"/>
                </a:cubicBezTo>
                <a:cubicBezTo>
                  <a:pt x="73977" y="28892"/>
                  <a:pt x="73897" y="28621"/>
                  <a:pt x="73718" y="28621"/>
                </a:cubicBezTo>
                <a:cubicBezTo>
                  <a:pt x="73708" y="28621"/>
                  <a:pt x="73697" y="28622"/>
                  <a:pt x="73687" y="28623"/>
                </a:cubicBezTo>
                <a:cubicBezTo>
                  <a:pt x="69784" y="29191"/>
                  <a:pt x="66148" y="31025"/>
                  <a:pt x="63413" y="33760"/>
                </a:cubicBezTo>
                <a:cubicBezTo>
                  <a:pt x="62012" y="35128"/>
                  <a:pt x="60878" y="36696"/>
                  <a:pt x="60044" y="38397"/>
                </a:cubicBezTo>
                <a:cubicBezTo>
                  <a:pt x="59176" y="40198"/>
                  <a:pt x="58543" y="42066"/>
                  <a:pt x="57709" y="43868"/>
                </a:cubicBezTo>
                <a:cubicBezTo>
                  <a:pt x="56908" y="45636"/>
                  <a:pt x="55874" y="47337"/>
                  <a:pt x="54306" y="48538"/>
                </a:cubicBezTo>
                <a:cubicBezTo>
                  <a:pt x="52705" y="49805"/>
                  <a:pt x="50670" y="50472"/>
                  <a:pt x="48636" y="50839"/>
                </a:cubicBezTo>
                <a:cubicBezTo>
                  <a:pt x="46567" y="51240"/>
                  <a:pt x="44433" y="51340"/>
                  <a:pt x="42331" y="51573"/>
                </a:cubicBezTo>
                <a:cubicBezTo>
                  <a:pt x="39929" y="51840"/>
                  <a:pt x="37561" y="52274"/>
                  <a:pt x="35226" y="52907"/>
                </a:cubicBezTo>
                <a:cubicBezTo>
                  <a:pt x="34025" y="53241"/>
                  <a:pt x="32858" y="53608"/>
                  <a:pt x="31690" y="54042"/>
                </a:cubicBezTo>
                <a:cubicBezTo>
                  <a:pt x="30556" y="54442"/>
                  <a:pt x="29455" y="54942"/>
                  <a:pt x="28321" y="55376"/>
                </a:cubicBezTo>
                <a:cubicBezTo>
                  <a:pt x="27187" y="55810"/>
                  <a:pt x="26019" y="56177"/>
                  <a:pt x="24785" y="56243"/>
                </a:cubicBezTo>
                <a:cubicBezTo>
                  <a:pt x="24674" y="56249"/>
                  <a:pt x="24563" y="56252"/>
                  <a:pt x="24452" y="56252"/>
                </a:cubicBezTo>
                <a:cubicBezTo>
                  <a:pt x="23363" y="56252"/>
                  <a:pt x="22282" y="55960"/>
                  <a:pt x="21283" y="55476"/>
                </a:cubicBezTo>
                <a:cubicBezTo>
                  <a:pt x="19381" y="54575"/>
                  <a:pt x="17714" y="53208"/>
                  <a:pt x="16179" y="51773"/>
                </a:cubicBezTo>
                <a:cubicBezTo>
                  <a:pt x="14711" y="50372"/>
                  <a:pt x="13344" y="48838"/>
                  <a:pt x="11943" y="47370"/>
                </a:cubicBezTo>
                <a:cubicBezTo>
                  <a:pt x="10575" y="45936"/>
                  <a:pt x="9141" y="44535"/>
                  <a:pt x="7506" y="43334"/>
                </a:cubicBezTo>
                <a:cubicBezTo>
                  <a:pt x="6706" y="42734"/>
                  <a:pt x="5838" y="42200"/>
                  <a:pt x="4938" y="41733"/>
                </a:cubicBezTo>
                <a:cubicBezTo>
                  <a:pt x="4037" y="41232"/>
                  <a:pt x="3103" y="40765"/>
                  <a:pt x="2303" y="40098"/>
                </a:cubicBezTo>
                <a:cubicBezTo>
                  <a:pt x="1435" y="39398"/>
                  <a:pt x="868" y="38497"/>
                  <a:pt x="568" y="37430"/>
                </a:cubicBezTo>
                <a:cubicBezTo>
                  <a:pt x="301" y="36329"/>
                  <a:pt x="301" y="35161"/>
                  <a:pt x="334" y="34027"/>
                </a:cubicBezTo>
                <a:cubicBezTo>
                  <a:pt x="435" y="31559"/>
                  <a:pt x="902" y="29124"/>
                  <a:pt x="1702" y="26789"/>
                </a:cubicBezTo>
                <a:cubicBezTo>
                  <a:pt x="3203" y="22352"/>
                  <a:pt x="5872" y="18449"/>
                  <a:pt x="7540" y="14113"/>
                </a:cubicBezTo>
                <a:cubicBezTo>
                  <a:pt x="8941" y="10477"/>
                  <a:pt x="9641" y="6241"/>
                  <a:pt x="8173" y="2538"/>
                </a:cubicBezTo>
                <a:cubicBezTo>
                  <a:pt x="7840" y="1671"/>
                  <a:pt x="7373" y="837"/>
                  <a:pt x="6806" y="70"/>
                </a:cubicBezTo>
                <a:cubicBezTo>
                  <a:pt x="6776" y="21"/>
                  <a:pt x="6730" y="1"/>
                  <a:pt x="6682" y="1"/>
                </a:cubicBezTo>
                <a:close/>
              </a:path>
            </a:pathLst>
          </a:custGeom>
          <a:solidFill>
            <a:srgbClr val="C4A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rot="8690878">
            <a:off x="5890807" y="4274713"/>
            <a:ext cx="3021728" cy="1877827"/>
          </a:xfrm>
          <a:custGeom>
            <a:avLst/>
            <a:gdLst/>
            <a:ahLst/>
            <a:cxnLst/>
            <a:rect l="l" t="t" r="r" b="b"/>
            <a:pathLst>
              <a:path w="73977" h="56578" extrusionOk="0">
                <a:moveTo>
                  <a:pt x="6682" y="1"/>
                </a:moveTo>
                <a:cubicBezTo>
                  <a:pt x="6567" y="1"/>
                  <a:pt x="6445" y="119"/>
                  <a:pt x="6539" y="236"/>
                </a:cubicBezTo>
                <a:cubicBezTo>
                  <a:pt x="9107" y="3606"/>
                  <a:pt x="9041" y="8075"/>
                  <a:pt x="7940" y="11945"/>
                </a:cubicBezTo>
                <a:cubicBezTo>
                  <a:pt x="6672" y="16381"/>
                  <a:pt x="4070" y="20284"/>
                  <a:pt x="2269" y="24454"/>
                </a:cubicBezTo>
                <a:cubicBezTo>
                  <a:pt x="1302" y="26722"/>
                  <a:pt x="601" y="29024"/>
                  <a:pt x="268" y="31425"/>
                </a:cubicBezTo>
                <a:cubicBezTo>
                  <a:pt x="101" y="32626"/>
                  <a:pt x="1" y="33827"/>
                  <a:pt x="1" y="35028"/>
                </a:cubicBezTo>
                <a:cubicBezTo>
                  <a:pt x="1" y="36062"/>
                  <a:pt x="101" y="37130"/>
                  <a:pt x="468" y="38130"/>
                </a:cubicBezTo>
                <a:cubicBezTo>
                  <a:pt x="1202" y="40065"/>
                  <a:pt x="3003" y="41066"/>
                  <a:pt x="4771" y="42000"/>
                </a:cubicBezTo>
                <a:cubicBezTo>
                  <a:pt x="6606" y="43000"/>
                  <a:pt x="8240" y="44235"/>
                  <a:pt x="9775" y="45669"/>
                </a:cubicBezTo>
                <a:cubicBezTo>
                  <a:pt x="12710" y="48438"/>
                  <a:pt x="15212" y="51707"/>
                  <a:pt x="18481" y="54142"/>
                </a:cubicBezTo>
                <a:cubicBezTo>
                  <a:pt x="20191" y="55424"/>
                  <a:pt x="22226" y="56577"/>
                  <a:pt x="24457" y="56577"/>
                </a:cubicBezTo>
                <a:cubicBezTo>
                  <a:pt x="24488" y="56577"/>
                  <a:pt x="24520" y="56577"/>
                  <a:pt x="24552" y="56577"/>
                </a:cubicBezTo>
                <a:cubicBezTo>
                  <a:pt x="26953" y="56543"/>
                  <a:pt x="29155" y="55343"/>
                  <a:pt x="31357" y="54509"/>
                </a:cubicBezTo>
                <a:cubicBezTo>
                  <a:pt x="33658" y="53641"/>
                  <a:pt x="36060" y="52974"/>
                  <a:pt x="38495" y="52474"/>
                </a:cubicBezTo>
                <a:cubicBezTo>
                  <a:pt x="40797" y="52040"/>
                  <a:pt x="43098" y="51840"/>
                  <a:pt x="45400" y="51607"/>
                </a:cubicBezTo>
                <a:cubicBezTo>
                  <a:pt x="47468" y="51406"/>
                  <a:pt x="49536" y="51140"/>
                  <a:pt x="51471" y="50439"/>
                </a:cubicBezTo>
                <a:cubicBezTo>
                  <a:pt x="53306" y="49772"/>
                  <a:pt x="54940" y="48704"/>
                  <a:pt x="56141" y="47170"/>
                </a:cubicBezTo>
                <a:cubicBezTo>
                  <a:pt x="58609" y="44034"/>
                  <a:pt x="59243" y="39965"/>
                  <a:pt x="61445" y="36663"/>
                </a:cubicBezTo>
                <a:cubicBezTo>
                  <a:pt x="63646" y="33327"/>
                  <a:pt x="67082" y="30792"/>
                  <a:pt x="70918" y="29557"/>
                </a:cubicBezTo>
                <a:cubicBezTo>
                  <a:pt x="71852" y="29291"/>
                  <a:pt x="72820" y="29057"/>
                  <a:pt x="73787" y="28924"/>
                </a:cubicBezTo>
                <a:cubicBezTo>
                  <a:pt x="73977" y="28892"/>
                  <a:pt x="73897" y="28621"/>
                  <a:pt x="73718" y="28621"/>
                </a:cubicBezTo>
                <a:cubicBezTo>
                  <a:pt x="73708" y="28621"/>
                  <a:pt x="73697" y="28622"/>
                  <a:pt x="73687" y="28623"/>
                </a:cubicBezTo>
                <a:cubicBezTo>
                  <a:pt x="69784" y="29191"/>
                  <a:pt x="66148" y="31025"/>
                  <a:pt x="63413" y="33760"/>
                </a:cubicBezTo>
                <a:cubicBezTo>
                  <a:pt x="62012" y="35128"/>
                  <a:pt x="60878" y="36696"/>
                  <a:pt x="60044" y="38397"/>
                </a:cubicBezTo>
                <a:cubicBezTo>
                  <a:pt x="59176" y="40198"/>
                  <a:pt x="58543" y="42066"/>
                  <a:pt x="57709" y="43868"/>
                </a:cubicBezTo>
                <a:cubicBezTo>
                  <a:pt x="56908" y="45636"/>
                  <a:pt x="55874" y="47337"/>
                  <a:pt x="54306" y="48538"/>
                </a:cubicBezTo>
                <a:cubicBezTo>
                  <a:pt x="52705" y="49805"/>
                  <a:pt x="50670" y="50472"/>
                  <a:pt x="48636" y="50839"/>
                </a:cubicBezTo>
                <a:cubicBezTo>
                  <a:pt x="46567" y="51240"/>
                  <a:pt x="44433" y="51340"/>
                  <a:pt x="42331" y="51573"/>
                </a:cubicBezTo>
                <a:cubicBezTo>
                  <a:pt x="39929" y="51840"/>
                  <a:pt x="37561" y="52274"/>
                  <a:pt x="35226" y="52907"/>
                </a:cubicBezTo>
                <a:cubicBezTo>
                  <a:pt x="34025" y="53241"/>
                  <a:pt x="32858" y="53608"/>
                  <a:pt x="31690" y="54042"/>
                </a:cubicBezTo>
                <a:cubicBezTo>
                  <a:pt x="30556" y="54442"/>
                  <a:pt x="29455" y="54942"/>
                  <a:pt x="28321" y="55376"/>
                </a:cubicBezTo>
                <a:cubicBezTo>
                  <a:pt x="27187" y="55810"/>
                  <a:pt x="26019" y="56177"/>
                  <a:pt x="24785" y="56243"/>
                </a:cubicBezTo>
                <a:cubicBezTo>
                  <a:pt x="24674" y="56249"/>
                  <a:pt x="24563" y="56252"/>
                  <a:pt x="24452" y="56252"/>
                </a:cubicBezTo>
                <a:cubicBezTo>
                  <a:pt x="23363" y="56252"/>
                  <a:pt x="22282" y="55960"/>
                  <a:pt x="21283" y="55476"/>
                </a:cubicBezTo>
                <a:cubicBezTo>
                  <a:pt x="19381" y="54575"/>
                  <a:pt x="17714" y="53208"/>
                  <a:pt x="16179" y="51773"/>
                </a:cubicBezTo>
                <a:cubicBezTo>
                  <a:pt x="14711" y="50372"/>
                  <a:pt x="13344" y="48838"/>
                  <a:pt x="11943" y="47370"/>
                </a:cubicBezTo>
                <a:cubicBezTo>
                  <a:pt x="10575" y="45936"/>
                  <a:pt x="9141" y="44535"/>
                  <a:pt x="7506" y="43334"/>
                </a:cubicBezTo>
                <a:cubicBezTo>
                  <a:pt x="6706" y="42734"/>
                  <a:pt x="5838" y="42200"/>
                  <a:pt x="4938" y="41733"/>
                </a:cubicBezTo>
                <a:cubicBezTo>
                  <a:pt x="4037" y="41232"/>
                  <a:pt x="3103" y="40765"/>
                  <a:pt x="2303" y="40098"/>
                </a:cubicBezTo>
                <a:cubicBezTo>
                  <a:pt x="1435" y="39398"/>
                  <a:pt x="868" y="38497"/>
                  <a:pt x="568" y="37430"/>
                </a:cubicBezTo>
                <a:cubicBezTo>
                  <a:pt x="301" y="36329"/>
                  <a:pt x="301" y="35161"/>
                  <a:pt x="334" y="34027"/>
                </a:cubicBezTo>
                <a:cubicBezTo>
                  <a:pt x="435" y="31559"/>
                  <a:pt x="902" y="29124"/>
                  <a:pt x="1702" y="26789"/>
                </a:cubicBezTo>
                <a:cubicBezTo>
                  <a:pt x="3203" y="22352"/>
                  <a:pt x="5872" y="18449"/>
                  <a:pt x="7540" y="14113"/>
                </a:cubicBezTo>
                <a:cubicBezTo>
                  <a:pt x="8941" y="10477"/>
                  <a:pt x="9641" y="6241"/>
                  <a:pt x="8173" y="2538"/>
                </a:cubicBezTo>
                <a:cubicBezTo>
                  <a:pt x="7840" y="1671"/>
                  <a:pt x="7373" y="837"/>
                  <a:pt x="6806" y="70"/>
                </a:cubicBezTo>
                <a:cubicBezTo>
                  <a:pt x="6776" y="21"/>
                  <a:pt x="6730" y="1"/>
                  <a:pt x="6682" y="1"/>
                </a:cubicBezTo>
                <a:close/>
              </a:path>
            </a:pathLst>
          </a:custGeom>
          <a:solidFill>
            <a:srgbClr val="C4A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rot="1182008">
            <a:off x="6784185" y="-717071"/>
            <a:ext cx="1920780" cy="1462169"/>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rot="-2328326" flipH="1">
            <a:off x="548706" y="-548737"/>
            <a:ext cx="1478532" cy="1125514"/>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solidFill>
            <a:srgbClr val="DD9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rot="-2328326" flipH="1">
            <a:off x="355881" y="-355912"/>
            <a:ext cx="1478532" cy="1125514"/>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Numbers and text">
  <p:cSld name="CUSTOM_4">
    <p:spTree>
      <p:nvGrpSpPr>
        <p:cNvPr id="1" name="Shape 728"/>
        <p:cNvGrpSpPr/>
        <p:nvPr/>
      </p:nvGrpSpPr>
      <p:grpSpPr>
        <a:xfrm>
          <a:off x="0" y="0"/>
          <a:ext cx="0" cy="0"/>
          <a:chOff x="0" y="0"/>
          <a:chExt cx="0" cy="0"/>
        </a:xfrm>
      </p:grpSpPr>
      <p:pic>
        <p:nvPicPr>
          <p:cNvPr id="729" name="Google Shape;729;p19"/>
          <p:cNvPicPr preferRelativeResize="0"/>
          <p:nvPr/>
        </p:nvPicPr>
        <p:blipFill rotWithShape="1">
          <a:blip r:embed="rId2">
            <a:alphaModFix amt="40000"/>
          </a:blip>
          <a:srcRect l="15226" t="31056" r="62655" b="52037"/>
          <a:stretch/>
        </p:blipFill>
        <p:spPr>
          <a:xfrm>
            <a:off x="6592724" y="4510600"/>
            <a:ext cx="1821180" cy="632900"/>
          </a:xfrm>
          <a:prstGeom prst="rect">
            <a:avLst/>
          </a:prstGeom>
          <a:noFill/>
          <a:ln>
            <a:noFill/>
          </a:ln>
        </p:spPr>
      </p:pic>
      <p:sp>
        <p:nvSpPr>
          <p:cNvPr id="730" name="Google Shape;730;p19"/>
          <p:cNvSpPr txBox="1">
            <a:spLocks noGrp="1"/>
          </p:cNvSpPr>
          <p:nvPr>
            <p:ph type="title" hasCustomPrompt="1"/>
          </p:nvPr>
        </p:nvSpPr>
        <p:spPr>
          <a:xfrm>
            <a:off x="2475200" y="632900"/>
            <a:ext cx="4183500" cy="53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200" b="1">
                <a:solidFill>
                  <a:schemeClr val="dk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731" name="Google Shape;731;p19"/>
          <p:cNvSpPr txBox="1">
            <a:spLocks noGrp="1"/>
          </p:cNvSpPr>
          <p:nvPr>
            <p:ph type="subTitle" idx="1"/>
          </p:nvPr>
        </p:nvSpPr>
        <p:spPr>
          <a:xfrm>
            <a:off x="2477403" y="1179780"/>
            <a:ext cx="4189200" cy="533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600"/>
              <a:buNone/>
              <a:defRPr sz="16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1600"/>
              </a:spcBef>
              <a:spcAft>
                <a:spcPts val="1600"/>
              </a:spcAft>
              <a:buSzPts val="1400"/>
              <a:buNone/>
              <a:defRPr/>
            </a:lvl9pPr>
          </a:lstStyle>
          <a:p>
            <a:endParaRPr/>
          </a:p>
        </p:txBody>
      </p:sp>
      <p:sp>
        <p:nvSpPr>
          <p:cNvPr id="732" name="Google Shape;732;p19"/>
          <p:cNvSpPr txBox="1">
            <a:spLocks noGrp="1"/>
          </p:cNvSpPr>
          <p:nvPr>
            <p:ph type="title" idx="2" hasCustomPrompt="1"/>
          </p:nvPr>
        </p:nvSpPr>
        <p:spPr>
          <a:xfrm>
            <a:off x="2476300" y="2031460"/>
            <a:ext cx="4183500" cy="53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200" b="1">
                <a:solidFill>
                  <a:schemeClr val="dk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733" name="Google Shape;733;p19"/>
          <p:cNvSpPr txBox="1">
            <a:spLocks noGrp="1"/>
          </p:cNvSpPr>
          <p:nvPr>
            <p:ph type="subTitle" idx="3"/>
          </p:nvPr>
        </p:nvSpPr>
        <p:spPr>
          <a:xfrm>
            <a:off x="2478505" y="2578340"/>
            <a:ext cx="4189200" cy="53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1600"/>
              </a:spcBef>
              <a:spcAft>
                <a:spcPts val="1600"/>
              </a:spcAft>
              <a:buSzPts val="1400"/>
              <a:buNone/>
              <a:defRPr/>
            </a:lvl9pPr>
          </a:lstStyle>
          <a:p>
            <a:endParaRPr/>
          </a:p>
        </p:txBody>
      </p:sp>
      <p:sp>
        <p:nvSpPr>
          <p:cNvPr id="734" name="Google Shape;734;p19"/>
          <p:cNvSpPr txBox="1">
            <a:spLocks noGrp="1"/>
          </p:cNvSpPr>
          <p:nvPr>
            <p:ph type="title" idx="4" hasCustomPrompt="1"/>
          </p:nvPr>
        </p:nvSpPr>
        <p:spPr>
          <a:xfrm>
            <a:off x="2477400" y="3430020"/>
            <a:ext cx="4183500" cy="53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200" b="1">
                <a:solidFill>
                  <a:schemeClr val="dk2"/>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735" name="Google Shape;735;p19"/>
          <p:cNvSpPr txBox="1">
            <a:spLocks noGrp="1"/>
          </p:cNvSpPr>
          <p:nvPr>
            <p:ph type="subTitle" idx="5"/>
          </p:nvPr>
        </p:nvSpPr>
        <p:spPr>
          <a:xfrm>
            <a:off x="2479601" y="3976900"/>
            <a:ext cx="4189200" cy="53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1600"/>
              </a:spcBef>
              <a:spcAft>
                <a:spcPts val="1600"/>
              </a:spcAft>
              <a:buSzPts val="1400"/>
              <a:buNone/>
              <a:defRPr/>
            </a:lvl9pPr>
          </a:lstStyle>
          <a:p>
            <a:endParaRPr/>
          </a:p>
        </p:txBody>
      </p:sp>
      <p:sp>
        <p:nvSpPr>
          <p:cNvPr id="736" name="Google Shape;736;p19"/>
          <p:cNvSpPr/>
          <p:nvPr/>
        </p:nvSpPr>
        <p:spPr>
          <a:xfrm>
            <a:off x="7203525" y="-672975"/>
            <a:ext cx="1517775" cy="2275000"/>
          </a:xfrm>
          <a:custGeom>
            <a:avLst/>
            <a:gdLst/>
            <a:ahLst/>
            <a:cxnLst/>
            <a:rect l="l" t="t" r="r" b="b"/>
            <a:pathLst>
              <a:path w="60711" h="91000" extrusionOk="0">
                <a:moveTo>
                  <a:pt x="24328" y="1"/>
                </a:moveTo>
                <a:cubicBezTo>
                  <a:pt x="23489" y="1"/>
                  <a:pt x="22565" y="214"/>
                  <a:pt x="21516" y="707"/>
                </a:cubicBezTo>
                <a:cubicBezTo>
                  <a:pt x="13978" y="4276"/>
                  <a:pt x="7773" y="21889"/>
                  <a:pt x="5238" y="28894"/>
                </a:cubicBezTo>
                <a:cubicBezTo>
                  <a:pt x="1402" y="39502"/>
                  <a:pt x="1" y="51343"/>
                  <a:pt x="3403" y="62118"/>
                </a:cubicBezTo>
                <a:cubicBezTo>
                  <a:pt x="4971" y="67055"/>
                  <a:pt x="7540" y="71725"/>
                  <a:pt x="8274" y="76828"/>
                </a:cubicBezTo>
                <a:cubicBezTo>
                  <a:pt x="8674" y="79830"/>
                  <a:pt x="8474" y="82899"/>
                  <a:pt x="9408" y="85768"/>
                </a:cubicBezTo>
                <a:cubicBezTo>
                  <a:pt x="10289" y="88443"/>
                  <a:pt x="12625" y="91000"/>
                  <a:pt x="15380" y="91000"/>
                </a:cubicBezTo>
                <a:cubicBezTo>
                  <a:pt x="15545" y="91000"/>
                  <a:pt x="15711" y="90991"/>
                  <a:pt x="15879" y="90972"/>
                </a:cubicBezTo>
                <a:cubicBezTo>
                  <a:pt x="17814" y="90772"/>
                  <a:pt x="19415" y="89404"/>
                  <a:pt x="20849" y="88036"/>
                </a:cubicBezTo>
                <a:cubicBezTo>
                  <a:pt x="34159" y="75494"/>
                  <a:pt x="45800" y="61184"/>
                  <a:pt x="55441" y="45639"/>
                </a:cubicBezTo>
                <a:cubicBezTo>
                  <a:pt x="57108" y="42904"/>
                  <a:pt x="58776" y="40035"/>
                  <a:pt x="59343" y="36866"/>
                </a:cubicBezTo>
                <a:cubicBezTo>
                  <a:pt x="60711" y="29261"/>
                  <a:pt x="55441" y="21989"/>
                  <a:pt x="49336" y="17252"/>
                </a:cubicBezTo>
                <a:cubicBezTo>
                  <a:pt x="43932" y="13116"/>
                  <a:pt x="37695" y="10114"/>
                  <a:pt x="32491" y="5711"/>
                </a:cubicBezTo>
                <a:cubicBezTo>
                  <a:pt x="29549" y="3193"/>
                  <a:pt x="27575" y="1"/>
                  <a:pt x="24328" y="1"/>
                </a:cubicBezTo>
                <a:close/>
              </a:path>
            </a:pathLst>
          </a:custGeom>
          <a:solidFill>
            <a:srgbClr val="ECCA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9"/>
          <p:cNvSpPr/>
          <p:nvPr/>
        </p:nvSpPr>
        <p:spPr>
          <a:xfrm>
            <a:off x="6435750" y="-53800"/>
            <a:ext cx="1525300" cy="2201900"/>
          </a:xfrm>
          <a:custGeom>
            <a:avLst/>
            <a:gdLst/>
            <a:ahLst/>
            <a:cxnLst/>
            <a:rect l="l" t="t" r="r" b="b"/>
            <a:pathLst>
              <a:path w="61012" h="88076" extrusionOk="0">
                <a:moveTo>
                  <a:pt x="213" y="0"/>
                </a:moveTo>
                <a:cubicBezTo>
                  <a:pt x="100" y="0"/>
                  <a:pt x="0" y="98"/>
                  <a:pt x="68" y="210"/>
                </a:cubicBezTo>
                <a:cubicBezTo>
                  <a:pt x="1703" y="2746"/>
                  <a:pt x="4838" y="3379"/>
                  <a:pt x="7373" y="4680"/>
                </a:cubicBezTo>
                <a:cubicBezTo>
                  <a:pt x="8841" y="5414"/>
                  <a:pt x="10042" y="6482"/>
                  <a:pt x="11009" y="7782"/>
                </a:cubicBezTo>
                <a:cubicBezTo>
                  <a:pt x="12010" y="9150"/>
                  <a:pt x="12810" y="10618"/>
                  <a:pt x="13711" y="12052"/>
                </a:cubicBezTo>
                <a:cubicBezTo>
                  <a:pt x="14512" y="13353"/>
                  <a:pt x="15446" y="14621"/>
                  <a:pt x="16680" y="15588"/>
                </a:cubicBezTo>
                <a:cubicBezTo>
                  <a:pt x="17447" y="16188"/>
                  <a:pt x="18314" y="16655"/>
                  <a:pt x="19115" y="17189"/>
                </a:cubicBezTo>
                <a:cubicBezTo>
                  <a:pt x="19849" y="17723"/>
                  <a:pt x="20516" y="18290"/>
                  <a:pt x="21083" y="18990"/>
                </a:cubicBezTo>
                <a:cubicBezTo>
                  <a:pt x="23218" y="21492"/>
                  <a:pt x="24352" y="24828"/>
                  <a:pt x="27187" y="26696"/>
                </a:cubicBezTo>
                <a:cubicBezTo>
                  <a:pt x="28655" y="27663"/>
                  <a:pt x="30423" y="28230"/>
                  <a:pt x="31657" y="29498"/>
                </a:cubicBezTo>
                <a:cubicBezTo>
                  <a:pt x="33025" y="30866"/>
                  <a:pt x="33625" y="32800"/>
                  <a:pt x="34626" y="34402"/>
                </a:cubicBezTo>
                <a:cubicBezTo>
                  <a:pt x="36627" y="37570"/>
                  <a:pt x="39830" y="39739"/>
                  <a:pt x="41464" y="43174"/>
                </a:cubicBezTo>
                <a:cubicBezTo>
                  <a:pt x="42332" y="44942"/>
                  <a:pt x="42865" y="46877"/>
                  <a:pt x="43699" y="48645"/>
                </a:cubicBezTo>
                <a:cubicBezTo>
                  <a:pt x="44133" y="49512"/>
                  <a:pt x="44600" y="50280"/>
                  <a:pt x="45167" y="51047"/>
                </a:cubicBezTo>
                <a:cubicBezTo>
                  <a:pt x="45834" y="51881"/>
                  <a:pt x="46535" y="52681"/>
                  <a:pt x="47068" y="53615"/>
                </a:cubicBezTo>
                <a:cubicBezTo>
                  <a:pt x="48102" y="55483"/>
                  <a:pt x="48669" y="57585"/>
                  <a:pt x="49337" y="59586"/>
                </a:cubicBezTo>
                <a:cubicBezTo>
                  <a:pt x="50070" y="61621"/>
                  <a:pt x="50771" y="63656"/>
                  <a:pt x="51471" y="65657"/>
                </a:cubicBezTo>
                <a:cubicBezTo>
                  <a:pt x="51805" y="66591"/>
                  <a:pt x="52172" y="67492"/>
                  <a:pt x="52672" y="68359"/>
                </a:cubicBezTo>
                <a:cubicBezTo>
                  <a:pt x="53139" y="69193"/>
                  <a:pt x="53740" y="69927"/>
                  <a:pt x="54373" y="70627"/>
                </a:cubicBezTo>
                <a:cubicBezTo>
                  <a:pt x="55041" y="71395"/>
                  <a:pt x="55708" y="72162"/>
                  <a:pt x="56241" y="73029"/>
                </a:cubicBezTo>
                <a:cubicBezTo>
                  <a:pt x="56742" y="73830"/>
                  <a:pt x="57175" y="74697"/>
                  <a:pt x="57576" y="75598"/>
                </a:cubicBezTo>
                <a:cubicBezTo>
                  <a:pt x="58276" y="77332"/>
                  <a:pt x="58910" y="79134"/>
                  <a:pt x="59410" y="80935"/>
                </a:cubicBezTo>
                <a:cubicBezTo>
                  <a:pt x="59811" y="82503"/>
                  <a:pt x="60111" y="84170"/>
                  <a:pt x="59777" y="85772"/>
                </a:cubicBezTo>
                <a:cubicBezTo>
                  <a:pt x="59611" y="86539"/>
                  <a:pt x="59310" y="87239"/>
                  <a:pt x="58843" y="87840"/>
                </a:cubicBezTo>
                <a:cubicBezTo>
                  <a:pt x="58749" y="87958"/>
                  <a:pt x="58855" y="88076"/>
                  <a:pt x="58972" y="88076"/>
                </a:cubicBezTo>
                <a:cubicBezTo>
                  <a:pt x="59021" y="88076"/>
                  <a:pt x="59071" y="88055"/>
                  <a:pt x="59110" y="88007"/>
                </a:cubicBezTo>
                <a:cubicBezTo>
                  <a:pt x="61012" y="85438"/>
                  <a:pt x="60144" y="82002"/>
                  <a:pt x="59210" y="79234"/>
                </a:cubicBezTo>
                <a:cubicBezTo>
                  <a:pt x="58610" y="77399"/>
                  <a:pt x="58009" y="75564"/>
                  <a:pt x="57075" y="73863"/>
                </a:cubicBezTo>
                <a:cubicBezTo>
                  <a:pt x="56642" y="73029"/>
                  <a:pt x="56108" y="72229"/>
                  <a:pt x="55508" y="71495"/>
                </a:cubicBezTo>
                <a:cubicBezTo>
                  <a:pt x="54874" y="70728"/>
                  <a:pt x="54207" y="70027"/>
                  <a:pt x="53606" y="69226"/>
                </a:cubicBezTo>
                <a:cubicBezTo>
                  <a:pt x="52305" y="67459"/>
                  <a:pt x="51705" y="65290"/>
                  <a:pt x="50971" y="63256"/>
                </a:cubicBezTo>
                <a:lnTo>
                  <a:pt x="48803" y="57051"/>
                </a:lnTo>
                <a:cubicBezTo>
                  <a:pt x="48469" y="56117"/>
                  <a:pt x="48169" y="55183"/>
                  <a:pt x="47735" y="54282"/>
                </a:cubicBezTo>
                <a:cubicBezTo>
                  <a:pt x="47335" y="53382"/>
                  <a:pt x="46801" y="52581"/>
                  <a:pt x="46201" y="51814"/>
                </a:cubicBezTo>
                <a:cubicBezTo>
                  <a:pt x="45534" y="50980"/>
                  <a:pt x="44867" y="50146"/>
                  <a:pt x="44366" y="49212"/>
                </a:cubicBezTo>
                <a:cubicBezTo>
                  <a:pt x="43866" y="48345"/>
                  <a:pt x="43499" y="47411"/>
                  <a:pt x="43132" y="46477"/>
                </a:cubicBezTo>
                <a:cubicBezTo>
                  <a:pt x="42432" y="44609"/>
                  <a:pt x="41798" y="42741"/>
                  <a:pt x="40630" y="41106"/>
                </a:cubicBezTo>
                <a:cubicBezTo>
                  <a:pt x="39596" y="39605"/>
                  <a:pt x="38262" y="38304"/>
                  <a:pt x="37061" y="36970"/>
                </a:cubicBezTo>
                <a:cubicBezTo>
                  <a:pt x="36394" y="36236"/>
                  <a:pt x="35760" y="35502"/>
                  <a:pt x="35193" y="34702"/>
                </a:cubicBezTo>
                <a:cubicBezTo>
                  <a:pt x="34693" y="33935"/>
                  <a:pt x="34259" y="33101"/>
                  <a:pt x="33859" y="32300"/>
                </a:cubicBezTo>
                <a:cubicBezTo>
                  <a:pt x="33058" y="30699"/>
                  <a:pt x="32158" y="29265"/>
                  <a:pt x="30623" y="28264"/>
                </a:cubicBezTo>
                <a:cubicBezTo>
                  <a:pt x="29122" y="27330"/>
                  <a:pt x="27421" y="26696"/>
                  <a:pt x="26120" y="25428"/>
                </a:cubicBezTo>
                <a:cubicBezTo>
                  <a:pt x="24886" y="24228"/>
                  <a:pt x="23985" y="22726"/>
                  <a:pt x="23084" y="21259"/>
                </a:cubicBezTo>
                <a:cubicBezTo>
                  <a:pt x="22217" y="19891"/>
                  <a:pt x="21283" y="18523"/>
                  <a:pt x="20016" y="17489"/>
                </a:cubicBezTo>
                <a:cubicBezTo>
                  <a:pt x="19282" y="16889"/>
                  <a:pt x="18414" y="16422"/>
                  <a:pt x="17614" y="15888"/>
                </a:cubicBezTo>
                <a:cubicBezTo>
                  <a:pt x="16847" y="15388"/>
                  <a:pt x="16180" y="14787"/>
                  <a:pt x="15579" y="14120"/>
                </a:cubicBezTo>
                <a:cubicBezTo>
                  <a:pt x="13411" y="11652"/>
                  <a:pt x="12343" y="8350"/>
                  <a:pt x="9942" y="6081"/>
                </a:cubicBezTo>
                <a:cubicBezTo>
                  <a:pt x="7673" y="3913"/>
                  <a:pt x="4471" y="3513"/>
                  <a:pt x="2003" y="1745"/>
                </a:cubicBezTo>
                <a:cubicBezTo>
                  <a:pt x="1336" y="1311"/>
                  <a:pt x="769" y="744"/>
                  <a:pt x="368" y="77"/>
                </a:cubicBezTo>
                <a:cubicBezTo>
                  <a:pt x="325" y="23"/>
                  <a:pt x="268"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9"/>
          <p:cNvSpPr/>
          <p:nvPr/>
        </p:nvSpPr>
        <p:spPr>
          <a:xfrm>
            <a:off x="296700" y="4121400"/>
            <a:ext cx="1303450" cy="1327225"/>
          </a:xfrm>
          <a:custGeom>
            <a:avLst/>
            <a:gdLst/>
            <a:ahLst/>
            <a:cxnLst/>
            <a:rect l="l" t="t" r="r" b="b"/>
            <a:pathLst>
              <a:path w="52138" h="53089" extrusionOk="0">
                <a:moveTo>
                  <a:pt x="19224" y="1"/>
                </a:moveTo>
                <a:cubicBezTo>
                  <a:pt x="18691" y="1"/>
                  <a:pt x="18165" y="39"/>
                  <a:pt x="17646" y="119"/>
                </a:cubicBezTo>
                <a:cubicBezTo>
                  <a:pt x="4804" y="2087"/>
                  <a:pt x="0" y="25570"/>
                  <a:pt x="3936" y="35744"/>
                </a:cubicBezTo>
                <a:cubicBezTo>
                  <a:pt x="6138" y="41448"/>
                  <a:pt x="11508" y="45251"/>
                  <a:pt x="16845" y="48120"/>
                </a:cubicBezTo>
                <a:cubicBezTo>
                  <a:pt x="22055" y="50929"/>
                  <a:pt x="28269" y="53089"/>
                  <a:pt x="34065" y="53089"/>
                </a:cubicBezTo>
                <a:cubicBezTo>
                  <a:pt x="38178" y="53089"/>
                  <a:pt x="42081" y="52001"/>
                  <a:pt x="45266" y="49287"/>
                </a:cubicBezTo>
                <a:cubicBezTo>
                  <a:pt x="51637" y="43817"/>
                  <a:pt x="52137" y="33676"/>
                  <a:pt x="48668" y="26037"/>
                </a:cubicBezTo>
                <a:cubicBezTo>
                  <a:pt x="44686" y="17278"/>
                  <a:pt x="30515" y="1"/>
                  <a:pt x="19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9"/>
          <p:cNvSpPr/>
          <p:nvPr/>
        </p:nvSpPr>
        <p:spPr>
          <a:xfrm>
            <a:off x="6483375" y="-560950"/>
            <a:ext cx="1525300" cy="2201900"/>
          </a:xfrm>
          <a:custGeom>
            <a:avLst/>
            <a:gdLst/>
            <a:ahLst/>
            <a:cxnLst/>
            <a:rect l="l" t="t" r="r" b="b"/>
            <a:pathLst>
              <a:path w="61012" h="88076" extrusionOk="0">
                <a:moveTo>
                  <a:pt x="213" y="0"/>
                </a:moveTo>
                <a:cubicBezTo>
                  <a:pt x="100" y="0"/>
                  <a:pt x="0" y="98"/>
                  <a:pt x="68" y="210"/>
                </a:cubicBezTo>
                <a:cubicBezTo>
                  <a:pt x="1703" y="2746"/>
                  <a:pt x="4838" y="3379"/>
                  <a:pt x="7373" y="4680"/>
                </a:cubicBezTo>
                <a:cubicBezTo>
                  <a:pt x="8841" y="5414"/>
                  <a:pt x="10042" y="6482"/>
                  <a:pt x="11009" y="7782"/>
                </a:cubicBezTo>
                <a:cubicBezTo>
                  <a:pt x="12010" y="9150"/>
                  <a:pt x="12810" y="10618"/>
                  <a:pt x="13711" y="12052"/>
                </a:cubicBezTo>
                <a:cubicBezTo>
                  <a:pt x="14512" y="13353"/>
                  <a:pt x="15446" y="14621"/>
                  <a:pt x="16680" y="15588"/>
                </a:cubicBezTo>
                <a:cubicBezTo>
                  <a:pt x="17447" y="16188"/>
                  <a:pt x="18314" y="16655"/>
                  <a:pt x="19115" y="17189"/>
                </a:cubicBezTo>
                <a:cubicBezTo>
                  <a:pt x="19849" y="17723"/>
                  <a:pt x="20516" y="18290"/>
                  <a:pt x="21083" y="18990"/>
                </a:cubicBezTo>
                <a:cubicBezTo>
                  <a:pt x="23218" y="21492"/>
                  <a:pt x="24352" y="24828"/>
                  <a:pt x="27187" y="26696"/>
                </a:cubicBezTo>
                <a:cubicBezTo>
                  <a:pt x="28655" y="27663"/>
                  <a:pt x="30423" y="28230"/>
                  <a:pt x="31657" y="29498"/>
                </a:cubicBezTo>
                <a:cubicBezTo>
                  <a:pt x="33025" y="30866"/>
                  <a:pt x="33625" y="32800"/>
                  <a:pt x="34626" y="34402"/>
                </a:cubicBezTo>
                <a:cubicBezTo>
                  <a:pt x="36627" y="37570"/>
                  <a:pt x="39830" y="39739"/>
                  <a:pt x="41464" y="43174"/>
                </a:cubicBezTo>
                <a:cubicBezTo>
                  <a:pt x="42332" y="44942"/>
                  <a:pt x="42865" y="46877"/>
                  <a:pt x="43699" y="48645"/>
                </a:cubicBezTo>
                <a:cubicBezTo>
                  <a:pt x="44133" y="49512"/>
                  <a:pt x="44600" y="50280"/>
                  <a:pt x="45167" y="51047"/>
                </a:cubicBezTo>
                <a:cubicBezTo>
                  <a:pt x="45834" y="51881"/>
                  <a:pt x="46535" y="52681"/>
                  <a:pt x="47068" y="53615"/>
                </a:cubicBezTo>
                <a:cubicBezTo>
                  <a:pt x="48102" y="55483"/>
                  <a:pt x="48669" y="57585"/>
                  <a:pt x="49337" y="59586"/>
                </a:cubicBezTo>
                <a:cubicBezTo>
                  <a:pt x="50070" y="61621"/>
                  <a:pt x="50771" y="63656"/>
                  <a:pt x="51471" y="65657"/>
                </a:cubicBezTo>
                <a:cubicBezTo>
                  <a:pt x="51805" y="66591"/>
                  <a:pt x="52172" y="67492"/>
                  <a:pt x="52672" y="68359"/>
                </a:cubicBezTo>
                <a:cubicBezTo>
                  <a:pt x="53139" y="69193"/>
                  <a:pt x="53740" y="69927"/>
                  <a:pt x="54373" y="70627"/>
                </a:cubicBezTo>
                <a:cubicBezTo>
                  <a:pt x="55041" y="71395"/>
                  <a:pt x="55708" y="72162"/>
                  <a:pt x="56241" y="73029"/>
                </a:cubicBezTo>
                <a:cubicBezTo>
                  <a:pt x="56742" y="73830"/>
                  <a:pt x="57175" y="74697"/>
                  <a:pt x="57576" y="75598"/>
                </a:cubicBezTo>
                <a:cubicBezTo>
                  <a:pt x="58276" y="77332"/>
                  <a:pt x="58910" y="79134"/>
                  <a:pt x="59410" y="80935"/>
                </a:cubicBezTo>
                <a:cubicBezTo>
                  <a:pt x="59811" y="82503"/>
                  <a:pt x="60111" y="84170"/>
                  <a:pt x="59777" y="85772"/>
                </a:cubicBezTo>
                <a:cubicBezTo>
                  <a:pt x="59611" y="86539"/>
                  <a:pt x="59310" y="87239"/>
                  <a:pt x="58843" y="87840"/>
                </a:cubicBezTo>
                <a:cubicBezTo>
                  <a:pt x="58749" y="87958"/>
                  <a:pt x="58855" y="88076"/>
                  <a:pt x="58972" y="88076"/>
                </a:cubicBezTo>
                <a:cubicBezTo>
                  <a:pt x="59021" y="88076"/>
                  <a:pt x="59071" y="88055"/>
                  <a:pt x="59110" y="88007"/>
                </a:cubicBezTo>
                <a:cubicBezTo>
                  <a:pt x="61012" y="85438"/>
                  <a:pt x="60144" y="82002"/>
                  <a:pt x="59210" y="79234"/>
                </a:cubicBezTo>
                <a:cubicBezTo>
                  <a:pt x="58610" y="77399"/>
                  <a:pt x="58009" y="75564"/>
                  <a:pt x="57075" y="73863"/>
                </a:cubicBezTo>
                <a:cubicBezTo>
                  <a:pt x="56642" y="73029"/>
                  <a:pt x="56108" y="72229"/>
                  <a:pt x="55508" y="71495"/>
                </a:cubicBezTo>
                <a:cubicBezTo>
                  <a:pt x="54874" y="70728"/>
                  <a:pt x="54207" y="70027"/>
                  <a:pt x="53606" y="69226"/>
                </a:cubicBezTo>
                <a:cubicBezTo>
                  <a:pt x="52305" y="67459"/>
                  <a:pt x="51705" y="65290"/>
                  <a:pt x="50971" y="63256"/>
                </a:cubicBezTo>
                <a:lnTo>
                  <a:pt x="48803" y="57051"/>
                </a:lnTo>
                <a:cubicBezTo>
                  <a:pt x="48469" y="56117"/>
                  <a:pt x="48169" y="55183"/>
                  <a:pt x="47735" y="54282"/>
                </a:cubicBezTo>
                <a:cubicBezTo>
                  <a:pt x="47335" y="53382"/>
                  <a:pt x="46801" y="52581"/>
                  <a:pt x="46201" y="51814"/>
                </a:cubicBezTo>
                <a:cubicBezTo>
                  <a:pt x="45534" y="50980"/>
                  <a:pt x="44867" y="50146"/>
                  <a:pt x="44366" y="49212"/>
                </a:cubicBezTo>
                <a:cubicBezTo>
                  <a:pt x="43866" y="48345"/>
                  <a:pt x="43499" y="47411"/>
                  <a:pt x="43132" y="46477"/>
                </a:cubicBezTo>
                <a:cubicBezTo>
                  <a:pt x="42432" y="44609"/>
                  <a:pt x="41798" y="42741"/>
                  <a:pt x="40630" y="41106"/>
                </a:cubicBezTo>
                <a:cubicBezTo>
                  <a:pt x="39596" y="39605"/>
                  <a:pt x="38262" y="38304"/>
                  <a:pt x="37061" y="36970"/>
                </a:cubicBezTo>
                <a:cubicBezTo>
                  <a:pt x="36394" y="36236"/>
                  <a:pt x="35760" y="35502"/>
                  <a:pt x="35193" y="34702"/>
                </a:cubicBezTo>
                <a:cubicBezTo>
                  <a:pt x="34693" y="33935"/>
                  <a:pt x="34259" y="33101"/>
                  <a:pt x="33859" y="32300"/>
                </a:cubicBezTo>
                <a:cubicBezTo>
                  <a:pt x="33058" y="30699"/>
                  <a:pt x="32158" y="29265"/>
                  <a:pt x="30623" y="28264"/>
                </a:cubicBezTo>
                <a:cubicBezTo>
                  <a:pt x="29122" y="27330"/>
                  <a:pt x="27421" y="26696"/>
                  <a:pt x="26120" y="25428"/>
                </a:cubicBezTo>
                <a:cubicBezTo>
                  <a:pt x="24886" y="24228"/>
                  <a:pt x="23985" y="22726"/>
                  <a:pt x="23084" y="21259"/>
                </a:cubicBezTo>
                <a:cubicBezTo>
                  <a:pt x="22217" y="19891"/>
                  <a:pt x="21283" y="18523"/>
                  <a:pt x="20016" y="17489"/>
                </a:cubicBezTo>
                <a:cubicBezTo>
                  <a:pt x="19282" y="16889"/>
                  <a:pt x="18414" y="16422"/>
                  <a:pt x="17614" y="15888"/>
                </a:cubicBezTo>
                <a:cubicBezTo>
                  <a:pt x="16847" y="15388"/>
                  <a:pt x="16180" y="14787"/>
                  <a:pt x="15579" y="14120"/>
                </a:cubicBezTo>
                <a:cubicBezTo>
                  <a:pt x="13411" y="11652"/>
                  <a:pt x="12343" y="8350"/>
                  <a:pt x="9942" y="6081"/>
                </a:cubicBezTo>
                <a:cubicBezTo>
                  <a:pt x="7673" y="3913"/>
                  <a:pt x="4471" y="3513"/>
                  <a:pt x="2003" y="1745"/>
                </a:cubicBezTo>
                <a:cubicBezTo>
                  <a:pt x="1336" y="1311"/>
                  <a:pt x="769" y="744"/>
                  <a:pt x="368" y="77"/>
                </a:cubicBezTo>
                <a:cubicBezTo>
                  <a:pt x="325" y="23"/>
                  <a:pt x="268"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9"/>
          <p:cNvSpPr/>
          <p:nvPr/>
        </p:nvSpPr>
        <p:spPr>
          <a:xfrm rot="-10312631">
            <a:off x="806333" y="3050946"/>
            <a:ext cx="1525350" cy="2201972"/>
          </a:xfrm>
          <a:custGeom>
            <a:avLst/>
            <a:gdLst/>
            <a:ahLst/>
            <a:cxnLst/>
            <a:rect l="l" t="t" r="r" b="b"/>
            <a:pathLst>
              <a:path w="61012" h="88076" extrusionOk="0">
                <a:moveTo>
                  <a:pt x="213" y="0"/>
                </a:moveTo>
                <a:cubicBezTo>
                  <a:pt x="100" y="0"/>
                  <a:pt x="0" y="98"/>
                  <a:pt x="68" y="210"/>
                </a:cubicBezTo>
                <a:cubicBezTo>
                  <a:pt x="1703" y="2746"/>
                  <a:pt x="4838" y="3379"/>
                  <a:pt x="7373" y="4680"/>
                </a:cubicBezTo>
                <a:cubicBezTo>
                  <a:pt x="8841" y="5414"/>
                  <a:pt x="10042" y="6482"/>
                  <a:pt x="11009" y="7782"/>
                </a:cubicBezTo>
                <a:cubicBezTo>
                  <a:pt x="12010" y="9150"/>
                  <a:pt x="12810" y="10618"/>
                  <a:pt x="13711" y="12052"/>
                </a:cubicBezTo>
                <a:cubicBezTo>
                  <a:pt x="14512" y="13353"/>
                  <a:pt x="15446" y="14621"/>
                  <a:pt x="16680" y="15588"/>
                </a:cubicBezTo>
                <a:cubicBezTo>
                  <a:pt x="17447" y="16188"/>
                  <a:pt x="18314" y="16655"/>
                  <a:pt x="19115" y="17189"/>
                </a:cubicBezTo>
                <a:cubicBezTo>
                  <a:pt x="19849" y="17723"/>
                  <a:pt x="20516" y="18290"/>
                  <a:pt x="21083" y="18990"/>
                </a:cubicBezTo>
                <a:cubicBezTo>
                  <a:pt x="23218" y="21492"/>
                  <a:pt x="24352" y="24828"/>
                  <a:pt x="27187" y="26696"/>
                </a:cubicBezTo>
                <a:cubicBezTo>
                  <a:pt x="28655" y="27663"/>
                  <a:pt x="30423" y="28230"/>
                  <a:pt x="31657" y="29498"/>
                </a:cubicBezTo>
                <a:cubicBezTo>
                  <a:pt x="33025" y="30866"/>
                  <a:pt x="33625" y="32800"/>
                  <a:pt x="34626" y="34402"/>
                </a:cubicBezTo>
                <a:cubicBezTo>
                  <a:pt x="36627" y="37570"/>
                  <a:pt x="39830" y="39739"/>
                  <a:pt x="41464" y="43174"/>
                </a:cubicBezTo>
                <a:cubicBezTo>
                  <a:pt x="42332" y="44942"/>
                  <a:pt x="42865" y="46877"/>
                  <a:pt x="43699" y="48645"/>
                </a:cubicBezTo>
                <a:cubicBezTo>
                  <a:pt x="44133" y="49512"/>
                  <a:pt x="44600" y="50280"/>
                  <a:pt x="45167" y="51047"/>
                </a:cubicBezTo>
                <a:cubicBezTo>
                  <a:pt x="45834" y="51881"/>
                  <a:pt x="46535" y="52681"/>
                  <a:pt x="47068" y="53615"/>
                </a:cubicBezTo>
                <a:cubicBezTo>
                  <a:pt x="48102" y="55483"/>
                  <a:pt x="48669" y="57585"/>
                  <a:pt x="49337" y="59586"/>
                </a:cubicBezTo>
                <a:cubicBezTo>
                  <a:pt x="50070" y="61621"/>
                  <a:pt x="50771" y="63656"/>
                  <a:pt x="51471" y="65657"/>
                </a:cubicBezTo>
                <a:cubicBezTo>
                  <a:pt x="51805" y="66591"/>
                  <a:pt x="52172" y="67492"/>
                  <a:pt x="52672" y="68359"/>
                </a:cubicBezTo>
                <a:cubicBezTo>
                  <a:pt x="53139" y="69193"/>
                  <a:pt x="53740" y="69927"/>
                  <a:pt x="54373" y="70627"/>
                </a:cubicBezTo>
                <a:cubicBezTo>
                  <a:pt x="55041" y="71395"/>
                  <a:pt x="55708" y="72162"/>
                  <a:pt x="56241" y="73029"/>
                </a:cubicBezTo>
                <a:cubicBezTo>
                  <a:pt x="56742" y="73830"/>
                  <a:pt x="57175" y="74697"/>
                  <a:pt x="57576" y="75598"/>
                </a:cubicBezTo>
                <a:cubicBezTo>
                  <a:pt x="58276" y="77332"/>
                  <a:pt x="58910" y="79134"/>
                  <a:pt x="59410" y="80935"/>
                </a:cubicBezTo>
                <a:cubicBezTo>
                  <a:pt x="59811" y="82503"/>
                  <a:pt x="60111" y="84170"/>
                  <a:pt x="59777" y="85772"/>
                </a:cubicBezTo>
                <a:cubicBezTo>
                  <a:pt x="59611" y="86539"/>
                  <a:pt x="59310" y="87239"/>
                  <a:pt x="58843" y="87840"/>
                </a:cubicBezTo>
                <a:cubicBezTo>
                  <a:pt x="58749" y="87958"/>
                  <a:pt x="58855" y="88076"/>
                  <a:pt x="58972" y="88076"/>
                </a:cubicBezTo>
                <a:cubicBezTo>
                  <a:pt x="59021" y="88076"/>
                  <a:pt x="59071" y="88055"/>
                  <a:pt x="59110" y="88007"/>
                </a:cubicBezTo>
                <a:cubicBezTo>
                  <a:pt x="61012" y="85438"/>
                  <a:pt x="60144" y="82002"/>
                  <a:pt x="59210" y="79234"/>
                </a:cubicBezTo>
                <a:cubicBezTo>
                  <a:pt x="58610" y="77399"/>
                  <a:pt x="58009" y="75564"/>
                  <a:pt x="57075" y="73863"/>
                </a:cubicBezTo>
                <a:cubicBezTo>
                  <a:pt x="56642" y="73029"/>
                  <a:pt x="56108" y="72229"/>
                  <a:pt x="55508" y="71495"/>
                </a:cubicBezTo>
                <a:cubicBezTo>
                  <a:pt x="54874" y="70728"/>
                  <a:pt x="54207" y="70027"/>
                  <a:pt x="53606" y="69226"/>
                </a:cubicBezTo>
                <a:cubicBezTo>
                  <a:pt x="52305" y="67459"/>
                  <a:pt x="51705" y="65290"/>
                  <a:pt x="50971" y="63256"/>
                </a:cubicBezTo>
                <a:lnTo>
                  <a:pt x="48803" y="57051"/>
                </a:lnTo>
                <a:cubicBezTo>
                  <a:pt x="48469" y="56117"/>
                  <a:pt x="48169" y="55183"/>
                  <a:pt x="47735" y="54282"/>
                </a:cubicBezTo>
                <a:cubicBezTo>
                  <a:pt x="47335" y="53382"/>
                  <a:pt x="46801" y="52581"/>
                  <a:pt x="46201" y="51814"/>
                </a:cubicBezTo>
                <a:cubicBezTo>
                  <a:pt x="45534" y="50980"/>
                  <a:pt x="44867" y="50146"/>
                  <a:pt x="44366" y="49212"/>
                </a:cubicBezTo>
                <a:cubicBezTo>
                  <a:pt x="43866" y="48345"/>
                  <a:pt x="43499" y="47411"/>
                  <a:pt x="43132" y="46477"/>
                </a:cubicBezTo>
                <a:cubicBezTo>
                  <a:pt x="42432" y="44609"/>
                  <a:pt x="41798" y="42741"/>
                  <a:pt x="40630" y="41106"/>
                </a:cubicBezTo>
                <a:cubicBezTo>
                  <a:pt x="39596" y="39605"/>
                  <a:pt x="38262" y="38304"/>
                  <a:pt x="37061" y="36970"/>
                </a:cubicBezTo>
                <a:cubicBezTo>
                  <a:pt x="36394" y="36236"/>
                  <a:pt x="35760" y="35502"/>
                  <a:pt x="35193" y="34702"/>
                </a:cubicBezTo>
                <a:cubicBezTo>
                  <a:pt x="34693" y="33935"/>
                  <a:pt x="34259" y="33101"/>
                  <a:pt x="33859" y="32300"/>
                </a:cubicBezTo>
                <a:cubicBezTo>
                  <a:pt x="33058" y="30699"/>
                  <a:pt x="32158" y="29265"/>
                  <a:pt x="30623" y="28264"/>
                </a:cubicBezTo>
                <a:cubicBezTo>
                  <a:pt x="29122" y="27330"/>
                  <a:pt x="27421" y="26696"/>
                  <a:pt x="26120" y="25428"/>
                </a:cubicBezTo>
                <a:cubicBezTo>
                  <a:pt x="24886" y="24228"/>
                  <a:pt x="23985" y="22726"/>
                  <a:pt x="23084" y="21259"/>
                </a:cubicBezTo>
                <a:cubicBezTo>
                  <a:pt x="22217" y="19891"/>
                  <a:pt x="21283" y="18523"/>
                  <a:pt x="20016" y="17489"/>
                </a:cubicBezTo>
                <a:cubicBezTo>
                  <a:pt x="19282" y="16889"/>
                  <a:pt x="18414" y="16422"/>
                  <a:pt x="17614" y="15888"/>
                </a:cubicBezTo>
                <a:cubicBezTo>
                  <a:pt x="16847" y="15388"/>
                  <a:pt x="16180" y="14787"/>
                  <a:pt x="15579" y="14120"/>
                </a:cubicBezTo>
                <a:cubicBezTo>
                  <a:pt x="13411" y="11652"/>
                  <a:pt x="12343" y="8350"/>
                  <a:pt x="9942" y="6081"/>
                </a:cubicBezTo>
                <a:cubicBezTo>
                  <a:pt x="7673" y="3913"/>
                  <a:pt x="4471" y="3513"/>
                  <a:pt x="2003" y="1745"/>
                </a:cubicBezTo>
                <a:cubicBezTo>
                  <a:pt x="1336" y="1311"/>
                  <a:pt x="769" y="744"/>
                  <a:pt x="368" y="77"/>
                </a:cubicBezTo>
                <a:cubicBezTo>
                  <a:pt x="325" y="23"/>
                  <a:pt x="268"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9"/>
          <p:cNvSpPr/>
          <p:nvPr/>
        </p:nvSpPr>
        <p:spPr>
          <a:xfrm rot="-10312631">
            <a:off x="687501" y="3546272"/>
            <a:ext cx="1525350" cy="2201972"/>
          </a:xfrm>
          <a:custGeom>
            <a:avLst/>
            <a:gdLst/>
            <a:ahLst/>
            <a:cxnLst/>
            <a:rect l="l" t="t" r="r" b="b"/>
            <a:pathLst>
              <a:path w="61012" h="88076" extrusionOk="0">
                <a:moveTo>
                  <a:pt x="213" y="0"/>
                </a:moveTo>
                <a:cubicBezTo>
                  <a:pt x="100" y="0"/>
                  <a:pt x="0" y="98"/>
                  <a:pt x="68" y="210"/>
                </a:cubicBezTo>
                <a:cubicBezTo>
                  <a:pt x="1703" y="2746"/>
                  <a:pt x="4838" y="3379"/>
                  <a:pt x="7373" y="4680"/>
                </a:cubicBezTo>
                <a:cubicBezTo>
                  <a:pt x="8841" y="5414"/>
                  <a:pt x="10042" y="6482"/>
                  <a:pt x="11009" y="7782"/>
                </a:cubicBezTo>
                <a:cubicBezTo>
                  <a:pt x="12010" y="9150"/>
                  <a:pt x="12810" y="10618"/>
                  <a:pt x="13711" y="12052"/>
                </a:cubicBezTo>
                <a:cubicBezTo>
                  <a:pt x="14512" y="13353"/>
                  <a:pt x="15446" y="14621"/>
                  <a:pt x="16680" y="15588"/>
                </a:cubicBezTo>
                <a:cubicBezTo>
                  <a:pt x="17447" y="16188"/>
                  <a:pt x="18314" y="16655"/>
                  <a:pt x="19115" y="17189"/>
                </a:cubicBezTo>
                <a:cubicBezTo>
                  <a:pt x="19849" y="17723"/>
                  <a:pt x="20516" y="18290"/>
                  <a:pt x="21083" y="18990"/>
                </a:cubicBezTo>
                <a:cubicBezTo>
                  <a:pt x="23218" y="21492"/>
                  <a:pt x="24352" y="24828"/>
                  <a:pt x="27187" y="26696"/>
                </a:cubicBezTo>
                <a:cubicBezTo>
                  <a:pt x="28655" y="27663"/>
                  <a:pt x="30423" y="28230"/>
                  <a:pt x="31657" y="29498"/>
                </a:cubicBezTo>
                <a:cubicBezTo>
                  <a:pt x="33025" y="30866"/>
                  <a:pt x="33625" y="32800"/>
                  <a:pt x="34626" y="34402"/>
                </a:cubicBezTo>
                <a:cubicBezTo>
                  <a:pt x="36627" y="37570"/>
                  <a:pt x="39830" y="39739"/>
                  <a:pt x="41464" y="43174"/>
                </a:cubicBezTo>
                <a:cubicBezTo>
                  <a:pt x="42332" y="44942"/>
                  <a:pt x="42865" y="46877"/>
                  <a:pt x="43699" y="48645"/>
                </a:cubicBezTo>
                <a:cubicBezTo>
                  <a:pt x="44133" y="49512"/>
                  <a:pt x="44600" y="50280"/>
                  <a:pt x="45167" y="51047"/>
                </a:cubicBezTo>
                <a:cubicBezTo>
                  <a:pt x="45834" y="51881"/>
                  <a:pt x="46535" y="52681"/>
                  <a:pt x="47068" y="53615"/>
                </a:cubicBezTo>
                <a:cubicBezTo>
                  <a:pt x="48102" y="55483"/>
                  <a:pt x="48669" y="57585"/>
                  <a:pt x="49337" y="59586"/>
                </a:cubicBezTo>
                <a:cubicBezTo>
                  <a:pt x="50070" y="61621"/>
                  <a:pt x="50771" y="63656"/>
                  <a:pt x="51471" y="65657"/>
                </a:cubicBezTo>
                <a:cubicBezTo>
                  <a:pt x="51805" y="66591"/>
                  <a:pt x="52172" y="67492"/>
                  <a:pt x="52672" y="68359"/>
                </a:cubicBezTo>
                <a:cubicBezTo>
                  <a:pt x="53139" y="69193"/>
                  <a:pt x="53740" y="69927"/>
                  <a:pt x="54373" y="70627"/>
                </a:cubicBezTo>
                <a:cubicBezTo>
                  <a:pt x="55041" y="71395"/>
                  <a:pt x="55708" y="72162"/>
                  <a:pt x="56241" y="73029"/>
                </a:cubicBezTo>
                <a:cubicBezTo>
                  <a:pt x="56742" y="73830"/>
                  <a:pt x="57175" y="74697"/>
                  <a:pt x="57576" y="75598"/>
                </a:cubicBezTo>
                <a:cubicBezTo>
                  <a:pt x="58276" y="77332"/>
                  <a:pt x="58910" y="79134"/>
                  <a:pt x="59410" y="80935"/>
                </a:cubicBezTo>
                <a:cubicBezTo>
                  <a:pt x="59811" y="82503"/>
                  <a:pt x="60111" y="84170"/>
                  <a:pt x="59777" y="85772"/>
                </a:cubicBezTo>
                <a:cubicBezTo>
                  <a:pt x="59611" y="86539"/>
                  <a:pt x="59310" y="87239"/>
                  <a:pt x="58843" y="87840"/>
                </a:cubicBezTo>
                <a:cubicBezTo>
                  <a:pt x="58749" y="87958"/>
                  <a:pt x="58855" y="88076"/>
                  <a:pt x="58972" y="88076"/>
                </a:cubicBezTo>
                <a:cubicBezTo>
                  <a:pt x="59021" y="88076"/>
                  <a:pt x="59071" y="88055"/>
                  <a:pt x="59110" y="88007"/>
                </a:cubicBezTo>
                <a:cubicBezTo>
                  <a:pt x="61012" y="85438"/>
                  <a:pt x="60144" y="82002"/>
                  <a:pt x="59210" y="79234"/>
                </a:cubicBezTo>
                <a:cubicBezTo>
                  <a:pt x="58610" y="77399"/>
                  <a:pt x="58009" y="75564"/>
                  <a:pt x="57075" y="73863"/>
                </a:cubicBezTo>
                <a:cubicBezTo>
                  <a:pt x="56642" y="73029"/>
                  <a:pt x="56108" y="72229"/>
                  <a:pt x="55508" y="71495"/>
                </a:cubicBezTo>
                <a:cubicBezTo>
                  <a:pt x="54874" y="70728"/>
                  <a:pt x="54207" y="70027"/>
                  <a:pt x="53606" y="69226"/>
                </a:cubicBezTo>
                <a:cubicBezTo>
                  <a:pt x="52305" y="67459"/>
                  <a:pt x="51705" y="65290"/>
                  <a:pt x="50971" y="63256"/>
                </a:cubicBezTo>
                <a:lnTo>
                  <a:pt x="48803" y="57051"/>
                </a:lnTo>
                <a:cubicBezTo>
                  <a:pt x="48469" y="56117"/>
                  <a:pt x="48169" y="55183"/>
                  <a:pt x="47735" y="54282"/>
                </a:cubicBezTo>
                <a:cubicBezTo>
                  <a:pt x="47335" y="53382"/>
                  <a:pt x="46801" y="52581"/>
                  <a:pt x="46201" y="51814"/>
                </a:cubicBezTo>
                <a:cubicBezTo>
                  <a:pt x="45534" y="50980"/>
                  <a:pt x="44867" y="50146"/>
                  <a:pt x="44366" y="49212"/>
                </a:cubicBezTo>
                <a:cubicBezTo>
                  <a:pt x="43866" y="48345"/>
                  <a:pt x="43499" y="47411"/>
                  <a:pt x="43132" y="46477"/>
                </a:cubicBezTo>
                <a:cubicBezTo>
                  <a:pt x="42432" y="44609"/>
                  <a:pt x="41798" y="42741"/>
                  <a:pt x="40630" y="41106"/>
                </a:cubicBezTo>
                <a:cubicBezTo>
                  <a:pt x="39596" y="39605"/>
                  <a:pt x="38262" y="38304"/>
                  <a:pt x="37061" y="36970"/>
                </a:cubicBezTo>
                <a:cubicBezTo>
                  <a:pt x="36394" y="36236"/>
                  <a:pt x="35760" y="35502"/>
                  <a:pt x="35193" y="34702"/>
                </a:cubicBezTo>
                <a:cubicBezTo>
                  <a:pt x="34693" y="33935"/>
                  <a:pt x="34259" y="33101"/>
                  <a:pt x="33859" y="32300"/>
                </a:cubicBezTo>
                <a:cubicBezTo>
                  <a:pt x="33058" y="30699"/>
                  <a:pt x="32158" y="29265"/>
                  <a:pt x="30623" y="28264"/>
                </a:cubicBezTo>
                <a:cubicBezTo>
                  <a:pt x="29122" y="27330"/>
                  <a:pt x="27421" y="26696"/>
                  <a:pt x="26120" y="25428"/>
                </a:cubicBezTo>
                <a:cubicBezTo>
                  <a:pt x="24886" y="24228"/>
                  <a:pt x="23985" y="22726"/>
                  <a:pt x="23084" y="21259"/>
                </a:cubicBezTo>
                <a:cubicBezTo>
                  <a:pt x="22217" y="19891"/>
                  <a:pt x="21283" y="18523"/>
                  <a:pt x="20016" y="17489"/>
                </a:cubicBezTo>
                <a:cubicBezTo>
                  <a:pt x="19282" y="16889"/>
                  <a:pt x="18414" y="16422"/>
                  <a:pt x="17614" y="15888"/>
                </a:cubicBezTo>
                <a:cubicBezTo>
                  <a:pt x="16847" y="15388"/>
                  <a:pt x="16180" y="14787"/>
                  <a:pt x="15579" y="14120"/>
                </a:cubicBezTo>
                <a:cubicBezTo>
                  <a:pt x="13411" y="11652"/>
                  <a:pt x="12343" y="8350"/>
                  <a:pt x="9942" y="6081"/>
                </a:cubicBezTo>
                <a:cubicBezTo>
                  <a:pt x="7673" y="3913"/>
                  <a:pt x="4471" y="3513"/>
                  <a:pt x="2003" y="1745"/>
                </a:cubicBezTo>
                <a:cubicBezTo>
                  <a:pt x="1336" y="1311"/>
                  <a:pt x="769" y="744"/>
                  <a:pt x="368" y="77"/>
                </a:cubicBezTo>
                <a:cubicBezTo>
                  <a:pt x="325" y="23"/>
                  <a:pt x="268"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42" name="Google Shape;742;p19"/>
          <p:cNvPicPr preferRelativeResize="0"/>
          <p:nvPr/>
        </p:nvPicPr>
        <p:blipFill rotWithShape="1">
          <a:blip r:embed="rId2">
            <a:alphaModFix amt="40000"/>
          </a:blip>
          <a:srcRect l="517" t="16137" r="75728" b="66957"/>
          <a:stretch/>
        </p:blipFill>
        <p:spPr>
          <a:xfrm flipH="1">
            <a:off x="-7" y="0"/>
            <a:ext cx="1955955" cy="6329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071"/>
        <p:cNvGrpSpPr/>
        <p:nvPr/>
      </p:nvGrpSpPr>
      <p:grpSpPr>
        <a:xfrm>
          <a:off x="0" y="0"/>
          <a:ext cx="0" cy="0"/>
          <a:chOff x="0" y="0"/>
          <a:chExt cx="0" cy="0"/>
        </a:xfrm>
      </p:grpSpPr>
      <p:pic>
        <p:nvPicPr>
          <p:cNvPr id="1072" name="Google Shape;1072;p37"/>
          <p:cNvPicPr preferRelativeResize="0"/>
          <p:nvPr/>
        </p:nvPicPr>
        <p:blipFill rotWithShape="1">
          <a:blip r:embed="rId2">
            <a:alphaModFix amt="40000"/>
          </a:blip>
          <a:srcRect r="50024"/>
          <a:stretch/>
        </p:blipFill>
        <p:spPr>
          <a:xfrm>
            <a:off x="0" y="50"/>
            <a:ext cx="4569720" cy="5143450"/>
          </a:xfrm>
          <a:prstGeom prst="rect">
            <a:avLst/>
          </a:prstGeom>
          <a:noFill/>
          <a:ln>
            <a:noFill/>
          </a:ln>
        </p:spPr>
      </p:pic>
      <p:sp>
        <p:nvSpPr>
          <p:cNvPr id="1073" name="Google Shape;1073;p37"/>
          <p:cNvSpPr/>
          <p:nvPr/>
        </p:nvSpPr>
        <p:spPr>
          <a:xfrm rot="10320095" flipH="1">
            <a:off x="4062609" y="4189282"/>
            <a:ext cx="1249933" cy="1023108"/>
          </a:xfrm>
          <a:custGeom>
            <a:avLst/>
            <a:gdLst/>
            <a:ahLst/>
            <a:cxnLst/>
            <a:rect l="l" t="t" r="r" b="b"/>
            <a:pathLst>
              <a:path w="25795" h="21114" extrusionOk="0">
                <a:moveTo>
                  <a:pt x="11355" y="0"/>
                </a:moveTo>
                <a:cubicBezTo>
                  <a:pt x="10021" y="0"/>
                  <a:pt x="8644" y="263"/>
                  <a:pt x="7261" y="832"/>
                </a:cubicBezTo>
                <a:cubicBezTo>
                  <a:pt x="2263" y="2882"/>
                  <a:pt x="1" y="7431"/>
                  <a:pt x="88" y="12654"/>
                </a:cubicBezTo>
                <a:cubicBezTo>
                  <a:pt x="126" y="15004"/>
                  <a:pt x="226" y="17815"/>
                  <a:pt x="2188" y="19415"/>
                </a:cubicBezTo>
                <a:cubicBezTo>
                  <a:pt x="3764" y="20716"/>
                  <a:pt x="5986" y="21113"/>
                  <a:pt x="8041" y="21113"/>
                </a:cubicBezTo>
                <a:cubicBezTo>
                  <a:pt x="8413" y="21113"/>
                  <a:pt x="8780" y="21100"/>
                  <a:pt x="9136" y="21077"/>
                </a:cubicBezTo>
                <a:cubicBezTo>
                  <a:pt x="16009" y="20652"/>
                  <a:pt x="25794" y="16166"/>
                  <a:pt x="22170" y="7806"/>
                </a:cubicBezTo>
                <a:cubicBezTo>
                  <a:pt x="20204" y="3251"/>
                  <a:pt x="16048" y="0"/>
                  <a:pt x="11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rot="-9062657" flipH="1">
            <a:off x="2116589" y="4678489"/>
            <a:ext cx="2424982" cy="2084076"/>
          </a:xfrm>
          <a:custGeom>
            <a:avLst/>
            <a:gdLst/>
            <a:ahLst/>
            <a:cxnLst/>
            <a:rect l="l" t="t" r="r" b="b"/>
            <a:pathLst>
              <a:path w="73977" h="56578" extrusionOk="0">
                <a:moveTo>
                  <a:pt x="6682" y="1"/>
                </a:moveTo>
                <a:cubicBezTo>
                  <a:pt x="6567" y="1"/>
                  <a:pt x="6445" y="119"/>
                  <a:pt x="6539" y="236"/>
                </a:cubicBezTo>
                <a:cubicBezTo>
                  <a:pt x="9107" y="3606"/>
                  <a:pt x="9041" y="8075"/>
                  <a:pt x="7940" y="11945"/>
                </a:cubicBezTo>
                <a:cubicBezTo>
                  <a:pt x="6672" y="16381"/>
                  <a:pt x="4070" y="20284"/>
                  <a:pt x="2269" y="24454"/>
                </a:cubicBezTo>
                <a:cubicBezTo>
                  <a:pt x="1302" y="26722"/>
                  <a:pt x="601" y="29024"/>
                  <a:pt x="268" y="31425"/>
                </a:cubicBezTo>
                <a:cubicBezTo>
                  <a:pt x="101" y="32626"/>
                  <a:pt x="1" y="33827"/>
                  <a:pt x="1" y="35028"/>
                </a:cubicBezTo>
                <a:cubicBezTo>
                  <a:pt x="1" y="36062"/>
                  <a:pt x="101" y="37130"/>
                  <a:pt x="468" y="38130"/>
                </a:cubicBezTo>
                <a:cubicBezTo>
                  <a:pt x="1202" y="40065"/>
                  <a:pt x="3003" y="41066"/>
                  <a:pt x="4771" y="42000"/>
                </a:cubicBezTo>
                <a:cubicBezTo>
                  <a:pt x="6606" y="43000"/>
                  <a:pt x="8240" y="44235"/>
                  <a:pt x="9775" y="45669"/>
                </a:cubicBezTo>
                <a:cubicBezTo>
                  <a:pt x="12710" y="48438"/>
                  <a:pt x="15212" y="51707"/>
                  <a:pt x="18481" y="54142"/>
                </a:cubicBezTo>
                <a:cubicBezTo>
                  <a:pt x="20191" y="55424"/>
                  <a:pt x="22226" y="56577"/>
                  <a:pt x="24457" y="56577"/>
                </a:cubicBezTo>
                <a:cubicBezTo>
                  <a:pt x="24488" y="56577"/>
                  <a:pt x="24520" y="56577"/>
                  <a:pt x="24552" y="56577"/>
                </a:cubicBezTo>
                <a:cubicBezTo>
                  <a:pt x="26953" y="56543"/>
                  <a:pt x="29155" y="55343"/>
                  <a:pt x="31357" y="54509"/>
                </a:cubicBezTo>
                <a:cubicBezTo>
                  <a:pt x="33658" y="53641"/>
                  <a:pt x="36060" y="52974"/>
                  <a:pt x="38495" y="52474"/>
                </a:cubicBezTo>
                <a:cubicBezTo>
                  <a:pt x="40797" y="52040"/>
                  <a:pt x="43098" y="51840"/>
                  <a:pt x="45400" y="51607"/>
                </a:cubicBezTo>
                <a:cubicBezTo>
                  <a:pt x="47468" y="51406"/>
                  <a:pt x="49536" y="51140"/>
                  <a:pt x="51471" y="50439"/>
                </a:cubicBezTo>
                <a:cubicBezTo>
                  <a:pt x="53306" y="49772"/>
                  <a:pt x="54940" y="48704"/>
                  <a:pt x="56141" y="47170"/>
                </a:cubicBezTo>
                <a:cubicBezTo>
                  <a:pt x="58609" y="44034"/>
                  <a:pt x="59243" y="39965"/>
                  <a:pt x="61445" y="36663"/>
                </a:cubicBezTo>
                <a:cubicBezTo>
                  <a:pt x="63646" y="33327"/>
                  <a:pt x="67082" y="30792"/>
                  <a:pt x="70918" y="29557"/>
                </a:cubicBezTo>
                <a:cubicBezTo>
                  <a:pt x="71852" y="29291"/>
                  <a:pt x="72820" y="29057"/>
                  <a:pt x="73787" y="28924"/>
                </a:cubicBezTo>
                <a:cubicBezTo>
                  <a:pt x="73977" y="28892"/>
                  <a:pt x="73897" y="28621"/>
                  <a:pt x="73718" y="28621"/>
                </a:cubicBezTo>
                <a:cubicBezTo>
                  <a:pt x="73708" y="28621"/>
                  <a:pt x="73697" y="28622"/>
                  <a:pt x="73687" y="28623"/>
                </a:cubicBezTo>
                <a:cubicBezTo>
                  <a:pt x="69784" y="29191"/>
                  <a:pt x="66148" y="31025"/>
                  <a:pt x="63413" y="33760"/>
                </a:cubicBezTo>
                <a:cubicBezTo>
                  <a:pt x="62012" y="35128"/>
                  <a:pt x="60878" y="36696"/>
                  <a:pt x="60044" y="38397"/>
                </a:cubicBezTo>
                <a:cubicBezTo>
                  <a:pt x="59176" y="40198"/>
                  <a:pt x="58543" y="42066"/>
                  <a:pt x="57709" y="43868"/>
                </a:cubicBezTo>
                <a:cubicBezTo>
                  <a:pt x="56908" y="45636"/>
                  <a:pt x="55874" y="47337"/>
                  <a:pt x="54306" y="48538"/>
                </a:cubicBezTo>
                <a:cubicBezTo>
                  <a:pt x="52705" y="49805"/>
                  <a:pt x="50670" y="50472"/>
                  <a:pt x="48636" y="50839"/>
                </a:cubicBezTo>
                <a:cubicBezTo>
                  <a:pt x="46567" y="51240"/>
                  <a:pt x="44433" y="51340"/>
                  <a:pt x="42331" y="51573"/>
                </a:cubicBezTo>
                <a:cubicBezTo>
                  <a:pt x="39929" y="51840"/>
                  <a:pt x="37561" y="52274"/>
                  <a:pt x="35226" y="52907"/>
                </a:cubicBezTo>
                <a:cubicBezTo>
                  <a:pt x="34025" y="53241"/>
                  <a:pt x="32858" y="53608"/>
                  <a:pt x="31690" y="54042"/>
                </a:cubicBezTo>
                <a:cubicBezTo>
                  <a:pt x="30556" y="54442"/>
                  <a:pt x="29455" y="54942"/>
                  <a:pt x="28321" y="55376"/>
                </a:cubicBezTo>
                <a:cubicBezTo>
                  <a:pt x="27187" y="55810"/>
                  <a:pt x="26019" y="56177"/>
                  <a:pt x="24785" y="56243"/>
                </a:cubicBezTo>
                <a:cubicBezTo>
                  <a:pt x="24674" y="56249"/>
                  <a:pt x="24563" y="56252"/>
                  <a:pt x="24452" y="56252"/>
                </a:cubicBezTo>
                <a:cubicBezTo>
                  <a:pt x="23363" y="56252"/>
                  <a:pt x="22282" y="55960"/>
                  <a:pt x="21283" y="55476"/>
                </a:cubicBezTo>
                <a:cubicBezTo>
                  <a:pt x="19381" y="54575"/>
                  <a:pt x="17714" y="53208"/>
                  <a:pt x="16179" y="51773"/>
                </a:cubicBezTo>
                <a:cubicBezTo>
                  <a:pt x="14711" y="50372"/>
                  <a:pt x="13344" y="48838"/>
                  <a:pt x="11943" y="47370"/>
                </a:cubicBezTo>
                <a:cubicBezTo>
                  <a:pt x="10575" y="45936"/>
                  <a:pt x="9141" y="44535"/>
                  <a:pt x="7506" y="43334"/>
                </a:cubicBezTo>
                <a:cubicBezTo>
                  <a:pt x="6706" y="42734"/>
                  <a:pt x="5838" y="42200"/>
                  <a:pt x="4938" y="41733"/>
                </a:cubicBezTo>
                <a:cubicBezTo>
                  <a:pt x="4037" y="41232"/>
                  <a:pt x="3103" y="40765"/>
                  <a:pt x="2303" y="40098"/>
                </a:cubicBezTo>
                <a:cubicBezTo>
                  <a:pt x="1435" y="39398"/>
                  <a:pt x="868" y="38497"/>
                  <a:pt x="568" y="37430"/>
                </a:cubicBezTo>
                <a:cubicBezTo>
                  <a:pt x="301" y="36329"/>
                  <a:pt x="301" y="35161"/>
                  <a:pt x="334" y="34027"/>
                </a:cubicBezTo>
                <a:cubicBezTo>
                  <a:pt x="435" y="31559"/>
                  <a:pt x="902" y="29124"/>
                  <a:pt x="1702" y="26789"/>
                </a:cubicBezTo>
                <a:cubicBezTo>
                  <a:pt x="3203" y="22352"/>
                  <a:pt x="5872" y="18449"/>
                  <a:pt x="7540" y="14113"/>
                </a:cubicBezTo>
                <a:cubicBezTo>
                  <a:pt x="8941" y="10477"/>
                  <a:pt x="9641" y="6241"/>
                  <a:pt x="8173" y="2538"/>
                </a:cubicBezTo>
                <a:cubicBezTo>
                  <a:pt x="7840" y="1671"/>
                  <a:pt x="7373" y="837"/>
                  <a:pt x="6806" y="70"/>
                </a:cubicBezTo>
                <a:cubicBezTo>
                  <a:pt x="6776" y="21"/>
                  <a:pt x="6730" y="1"/>
                  <a:pt x="6682" y="1"/>
                </a:cubicBezTo>
                <a:close/>
              </a:path>
            </a:pathLst>
          </a:custGeom>
          <a:solidFill>
            <a:srgbClr val="C4A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rot="-9063115" flipH="1">
            <a:off x="1758039" y="4444308"/>
            <a:ext cx="3594407" cy="2040735"/>
          </a:xfrm>
          <a:custGeom>
            <a:avLst/>
            <a:gdLst/>
            <a:ahLst/>
            <a:cxnLst/>
            <a:rect l="l" t="t" r="r" b="b"/>
            <a:pathLst>
              <a:path w="73977" h="56578" extrusionOk="0">
                <a:moveTo>
                  <a:pt x="6682" y="1"/>
                </a:moveTo>
                <a:cubicBezTo>
                  <a:pt x="6567" y="1"/>
                  <a:pt x="6445" y="119"/>
                  <a:pt x="6539" y="236"/>
                </a:cubicBezTo>
                <a:cubicBezTo>
                  <a:pt x="9107" y="3606"/>
                  <a:pt x="9041" y="8075"/>
                  <a:pt x="7940" y="11945"/>
                </a:cubicBezTo>
                <a:cubicBezTo>
                  <a:pt x="6672" y="16381"/>
                  <a:pt x="4070" y="20284"/>
                  <a:pt x="2269" y="24454"/>
                </a:cubicBezTo>
                <a:cubicBezTo>
                  <a:pt x="1302" y="26722"/>
                  <a:pt x="601" y="29024"/>
                  <a:pt x="268" y="31425"/>
                </a:cubicBezTo>
                <a:cubicBezTo>
                  <a:pt x="101" y="32626"/>
                  <a:pt x="1" y="33827"/>
                  <a:pt x="1" y="35028"/>
                </a:cubicBezTo>
                <a:cubicBezTo>
                  <a:pt x="1" y="36062"/>
                  <a:pt x="101" y="37130"/>
                  <a:pt x="468" y="38130"/>
                </a:cubicBezTo>
                <a:cubicBezTo>
                  <a:pt x="1202" y="40065"/>
                  <a:pt x="3003" y="41066"/>
                  <a:pt x="4771" y="42000"/>
                </a:cubicBezTo>
                <a:cubicBezTo>
                  <a:pt x="6606" y="43000"/>
                  <a:pt x="8240" y="44235"/>
                  <a:pt x="9775" y="45669"/>
                </a:cubicBezTo>
                <a:cubicBezTo>
                  <a:pt x="12710" y="48438"/>
                  <a:pt x="15212" y="51707"/>
                  <a:pt x="18481" y="54142"/>
                </a:cubicBezTo>
                <a:cubicBezTo>
                  <a:pt x="20191" y="55424"/>
                  <a:pt x="22226" y="56577"/>
                  <a:pt x="24457" y="56577"/>
                </a:cubicBezTo>
                <a:cubicBezTo>
                  <a:pt x="24488" y="56577"/>
                  <a:pt x="24520" y="56577"/>
                  <a:pt x="24552" y="56577"/>
                </a:cubicBezTo>
                <a:cubicBezTo>
                  <a:pt x="26953" y="56543"/>
                  <a:pt x="29155" y="55343"/>
                  <a:pt x="31357" y="54509"/>
                </a:cubicBezTo>
                <a:cubicBezTo>
                  <a:pt x="33658" y="53641"/>
                  <a:pt x="36060" y="52974"/>
                  <a:pt x="38495" y="52474"/>
                </a:cubicBezTo>
                <a:cubicBezTo>
                  <a:pt x="40797" y="52040"/>
                  <a:pt x="43098" y="51840"/>
                  <a:pt x="45400" y="51607"/>
                </a:cubicBezTo>
                <a:cubicBezTo>
                  <a:pt x="47468" y="51406"/>
                  <a:pt x="49536" y="51140"/>
                  <a:pt x="51471" y="50439"/>
                </a:cubicBezTo>
                <a:cubicBezTo>
                  <a:pt x="53306" y="49772"/>
                  <a:pt x="54940" y="48704"/>
                  <a:pt x="56141" y="47170"/>
                </a:cubicBezTo>
                <a:cubicBezTo>
                  <a:pt x="58609" y="44034"/>
                  <a:pt x="59243" y="39965"/>
                  <a:pt x="61445" y="36663"/>
                </a:cubicBezTo>
                <a:cubicBezTo>
                  <a:pt x="63646" y="33327"/>
                  <a:pt x="67082" y="30792"/>
                  <a:pt x="70918" y="29557"/>
                </a:cubicBezTo>
                <a:cubicBezTo>
                  <a:pt x="71852" y="29291"/>
                  <a:pt x="72820" y="29057"/>
                  <a:pt x="73787" y="28924"/>
                </a:cubicBezTo>
                <a:cubicBezTo>
                  <a:pt x="73977" y="28892"/>
                  <a:pt x="73897" y="28621"/>
                  <a:pt x="73718" y="28621"/>
                </a:cubicBezTo>
                <a:cubicBezTo>
                  <a:pt x="73708" y="28621"/>
                  <a:pt x="73697" y="28622"/>
                  <a:pt x="73687" y="28623"/>
                </a:cubicBezTo>
                <a:cubicBezTo>
                  <a:pt x="69784" y="29191"/>
                  <a:pt x="66148" y="31025"/>
                  <a:pt x="63413" y="33760"/>
                </a:cubicBezTo>
                <a:cubicBezTo>
                  <a:pt x="62012" y="35128"/>
                  <a:pt x="60878" y="36696"/>
                  <a:pt x="60044" y="38397"/>
                </a:cubicBezTo>
                <a:cubicBezTo>
                  <a:pt x="59176" y="40198"/>
                  <a:pt x="58543" y="42066"/>
                  <a:pt x="57709" y="43868"/>
                </a:cubicBezTo>
                <a:cubicBezTo>
                  <a:pt x="56908" y="45636"/>
                  <a:pt x="55874" y="47337"/>
                  <a:pt x="54306" y="48538"/>
                </a:cubicBezTo>
                <a:cubicBezTo>
                  <a:pt x="52705" y="49805"/>
                  <a:pt x="50670" y="50472"/>
                  <a:pt x="48636" y="50839"/>
                </a:cubicBezTo>
                <a:cubicBezTo>
                  <a:pt x="46567" y="51240"/>
                  <a:pt x="44433" y="51340"/>
                  <a:pt x="42331" y="51573"/>
                </a:cubicBezTo>
                <a:cubicBezTo>
                  <a:pt x="39929" y="51840"/>
                  <a:pt x="37561" y="52274"/>
                  <a:pt x="35226" y="52907"/>
                </a:cubicBezTo>
                <a:cubicBezTo>
                  <a:pt x="34025" y="53241"/>
                  <a:pt x="32858" y="53608"/>
                  <a:pt x="31690" y="54042"/>
                </a:cubicBezTo>
                <a:cubicBezTo>
                  <a:pt x="30556" y="54442"/>
                  <a:pt x="29455" y="54942"/>
                  <a:pt x="28321" y="55376"/>
                </a:cubicBezTo>
                <a:cubicBezTo>
                  <a:pt x="27187" y="55810"/>
                  <a:pt x="26019" y="56177"/>
                  <a:pt x="24785" y="56243"/>
                </a:cubicBezTo>
                <a:cubicBezTo>
                  <a:pt x="24674" y="56249"/>
                  <a:pt x="24563" y="56252"/>
                  <a:pt x="24452" y="56252"/>
                </a:cubicBezTo>
                <a:cubicBezTo>
                  <a:pt x="23363" y="56252"/>
                  <a:pt x="22282" y="55960"/>
                  <a:pt x="21283" y="55476"/>
                </a:cubicBezTo>
                <a:cubicBezTo>
                  <a:pt x="19381" y="54575"/>
                  <a:pt x="17714" y="53208"/>
                  <a:pt x="16179" y="51773"/>
                </a:cubicBezTo>
                <a:cubicBezTo>
                  <a:pt x="14711" y="50372"/>
                  <a:pt x="13344" y="48838"/>
                  <a:pt x="11943" y="47370"/>
                </a:cubicBezTo>
                <a:cubicBezTo>
                  <a:pt x="10575" y="45936"/>
                  <a:pt x="9141" y="44535"/>
                  <a:pt x="7506" y="43334"/>
                </a:cubicBezTo>
                <a:cubicBezTo>
                  <a:pt x="6706" y="42734"/>
                  <a:pt x="5838" y="42200"/>
                  <a:pt x="4938" y="41733"/>
                </a:cubicBezTo>
                <a:cubicBezTo>
                  <a:pt x="4037" y="41232"/>
                  <a:pt x="3103" y="40765"/>
                  <a:pt x="2303" y="40098"/>
                </a:cubicBezTo>
                <a:cubicBezTo>
                  <a:pt x="1435" y="39398"/>
                  <a:pt x="868" y="38497"/>
                  <a:pt x="568" y="37430"/>
                </a:cubicBezTo>
                <a:cubicBezTo>
                  <a:pt x="301" y="36329"/>
                  <a:pt x="301" y="35161"/>
                  <a:pt x="334" y="34027"/>
                </a:cubicBezTo>
                <a:cubicBezTo>
                  <a:pt x="435" y="31559"/>
                  <a:pt x="902" y="29124"/>
                  <a:pt x="1702" y="26789"/>
                </a:cubicBezTo>
                <a:cubicBezTo>
                  <a:pt x="3203" y="22352"/>
                  <a:pt x="5872" y="18449"/>
                  <a:pt x="7540" y="14113"/>
                </a:cubicBezTo>
                <a:cubicBezTo>
                  <a:pt x="8941" y="10477"/>
                  <a:pt x="9641" y="6241"/>
                  <a:pt x="8173" y="2538"/>
                </a:cubicBezTo>
                <a:cubicBezTo>
                  <a:pt x="7840" y="1671"/>
                  <a:pt x="7373" y="837"/>
                  <a:pt x="6806" y="70"/>
                </a:cubicBezTo>
                <a:cubicBezTo>
                  <a:pt x="6776" y="21"/>
                  <a:pt x="6730" y="1"/>
                  <a:pt x="6682" y="1"/>
                </a:cubicBezTo>
                <a:close/>
              </a:path>
            </a:pathLst>
          </a:custGeom>
          <a:solidFill>
            <a:srgbClr val="C4AE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rot="3093931" flipH="1">
            <a:off x="-677448" y="430188"/>
            <a:ext cx="1394112" cy="1061250"/>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rot="2328339">
            <a:off x="6349249" y="-923266"/>
            <a:ext cx="1936119" cy="1473846"/>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solidFill>
            <a:srgbClr val="DD9A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rot="2328339">
            <a:off x="6601742" y="-670775"/>
            <a:ext cx="1936119" cy="1473846"/>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7"/>
          <p:cNvSpPr/>
          <p:nvPr/>
        </p:nvSpPr>
        <p:spPr>
          <a:xfrm rot="-5798726" flipH="1">
            <a:off x="8204577" y="3374614"/>
            <a:ext cx="1394083" cy="1061228"/>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 name="Google Shape;1080;p37"/>
          <p:cNvGrpSpPr/>
          <p:nvPr/>
        </p:nvGrpSpPr>
        <p:grpSpPr>
          <a:xfrm rot="-9062928" flipH="1">
            <a:off x="-79458" y="90388"/>
            <a:ext cx="1425031" cy="779857"/>
            <a:chOff x="7366275" y="1412350"/>
            <a:chExt cx="547075" cy="299350"/>
          </a:xfrm>
        </p:grpSpPr>
        <p:sp>
          <p:nvSpPr>
            <p:cNvPr id="1081" name="Google Shape;1081;p37"/>
            <p:cNvSpPr/>
            <p:nvPr/>
          </p:nvSpPr>
          <p:spPr>
            <a:xfrm>
              <a:off x="7462175" y="1412350"/>
              <a:ext cx="282725" cy="85025"/>
            </a:xfrm>
            <a:custGeom>
              <a:avLst/>
              <a:gdLst/>
              <a:ahLst/>
              <a:cxnLst/>
              <a:rect l="l" t="t" r="r" b="b"/>
              <a:pathLst>
                <a:path w="11309" h="3401" extrusionOk="0">
                  <a:moveTo>
                    <a:pt x="5005" y="216"/>
                  </a:moveTo>
                  <a:cubicBezTo>
                    <a:pt x="6124" y="216"/>
                    <a:pt x="7245" y="617"/>
                    <a:pt x="8306" y="799"/>
                  </a:cubicBezTo>
                  <a:cubicBezTo>
                    <a:pt x="8892" y="879"/>
                    <a:pt x="9465" y="923"/>
                    <a:pt x="10034" y="923"/>
                  </a:cubicBezTo>
                  <a:cubicBezTo>
                    <a:pt x="10137" y="923"/>
                    <a:pt x="10240" y="922"/>
                    <a:pt x="10342" y="919"/>
                  </a:cubicBezTo>
                  <a:lnTo>
                    <a:pt x="10342" y="919"/>
                  </a:lnTo>
                  <a:cubicBezTo>
                    <a:pt x="9119" y="1323"/>
                    <a:pt x="7879" y="1722"/>
                    <a:pt x="6638" y="2099"/>
                  </a:cubicBezTo>
                  <a:cubicBezTo>
                    <a:pt x="5838" y="2333"/>
                    <a:pt x="5070" y="2533"/>
                    <a:pt x="4270" y="2733"/>
                  </a:cubicBezTo>
                  <a:cubicBezTo>
                    <a:pt x="3536" y="2900"/>
                    <a:pt x="2802" y="3100"/>
                    <a:pt x="2035" y="3167"/>
                  </a:cubicBezTo>
                  <a:cubicBezTo>
                    <a:pt x="1988" y="3169"/>
                    <a:pt x="1941" y="3171"/>
                    <a:pt x="1894" y="3171"/>
                  </a:cubicBezTo>
                  <a:cubicBezTo>
                    <a:pt x="1463" y="3171"/>
                    <a:pt x="1019" y="3071"/>
                    <a:pt x="595" y="2932"/>
                  </a:cubicBezTo>
                  <a:lnTo>
                    <a:pt x="595" y="2932"/>
                  </a:lnTo>
                  <a:cubicBezTo>
                    <a:pt x="1870" y="2214"/>
                    <a:pt x="2575" y="713"/>
                    <a:pt x="4036" y="332"/>
                  </a:cubicBezTo>
                  <a:cubicBezTo>
                    <a:pt x="4358" y="249"/>
                    <a:pt x="4682" y="216"/>
                    <a:pt x="5005" y="216"/>
                  </a:cubicBezTo>
                  <a:close/>
                  <a:moveTo>
                    <a:pt x="5052" y="0"/>
                  </a:moveTo>
                  <a:cubicBezTo>
                    <a:pt x="4816" y="0"/>
                    <a:pt x="4579" y="19"/>
                    <a:pt x="4337" y="65"/>
                  </a:cubicBezTo>
                  <a:cubicBezTo>
                    <a:pt x="3636" y="198"/>
                    <a:pt x="3069" y="565"/>
                    <a:pt x="2535" y="1065"/>
                  </a:cubicBezTo>
                  <a:cubicBezTo>
                    <a:pt x="1868" y="1666"/>
                    <a:pt x="1301" y="2433"/>
                    <a:pt x="467" y="2833"/>
                  </a:cubicBezTo>
                  <a:cubicBezTo>
                    <a:pt x="449" y="2833"/>
                    <a:pt x="434" y="2850"/>
                    <a:pt x="422" y="2874"/>
                  </a:cubicBezTo>
                  <a:lnTo>
                    <a:pt x="422" y="2874"/>
                  </a:lnTo>
                  <a:cubicBezTo>
                    <a:pt x="324" y="2839"/>
                    <a:pt x="228" y="2803"/>
                    <a:pt x="134" y="2767"/>
                  </a:cubicBezTo>
                  <a:cubicBezTo>
                    <a:pt x="100" y="2767"/>
                    <a:pt x="0" y="3000"/>
                    <a:pt x="67" y="3000"/>
                  </a:cubicBezTo>
                  <a:cubicBezTo>
                    <a:pt x="534" y="3200"/>
                    <a:pt x="1068" y="3367"/>
                    <a:pt x="1601" y="3400"/>
                  </a:cubicBezTo>
                  <a:cubicBezTo>
                    <a:pt x="2369" y="3400"/>
                    <a:pt x="3102" y="3234"/>
                    <a:pt x="3836" y="3067"/>
                  </a:cubicBezTo>
                  <a:cubicBezTo>
                    <a:pt x="5404" y="2700"/>
                    <a:pt x="6972" y="2233"/>
                    <a:pt x="8506" y="1733"/>
                  </a:cubicBezTo>
                  <a:cubicBezTo>
                    <a:pt x="9407" y="1466"/>
                    <a:pt x="10274" y="1165"/>
                    <a:pt x="11175" y="865"/>
                  </a:cubicBezTo>
                  <a:cubicBezTo>
                    <a:pt x="11208" y="865"/>
                    <a:pt x="11308" y="632"/>
                    <a:pt x="11242" y="632"/>
                  </a:cubicBezTo>
                  <a:lnTo>
                    <a:pt x="11242" y="632"/>
                  </a:lnTo>
                  <a:cubicBezTo>
                    <a:pt x="11230" y="633"/>
                    <a:pt x="11219" y="633"/>
                    <a:pt x="11208" y="634"/>
                  </a:cubicBezTo>
                  <a:lnTo>
                    <a:pt x="11208" y="634"/>
                  </a:lnTo>
                  <a:cubicBezTo>
                    <a:pt x="11208" y="633"/>
                    <a:pt x="11208" y="633"/>
                    <a:pt x="11208" y="632"/>
                  </a:cubicBezTo>
                  <a:lnTo>
                    <a:pt x="11208" y="632"/>
                  </a:lnTo>
                  <a:cubicBezTo>
                    <a:pt x="11205" y="633"/>
                    <a:pt x="11202" y="634"/>
                    <a:pt x="11199" y="635"/>
                  </a:cubicBezTo>
                  <a:lnTo>
                    <a:pt x="11199" y="635"/>
                  </a:lnTo>
                  <a:cubicBezTo>
                    <a:pt x="10809" y="663"/>
                    <a:pt x="10425" y="678"/>
                    <a:pt x="10044" y="678"/>
                  </a:cubicBezTo>
                  <a:cubicBezTo>
                    <a:pt x="9561" y="678"/>
                    <a:pt x="9084" y="653"/>
                    <a:pt x="8606" y="598"/>
                  </a:cubicBezTo>
                  <a:cubicBezTo>
                    <a:pt x="7839" y="498"/>
                    <a:pt x="7139" y="298"/>
                    <a:pt x="6371" y="131"/>
                  </a:cubicBezTo>
                  <a:cubicBezTo>
                    <a:pt x="5935" y="66"/>
                    <a:pt x="5498" y="0"/>
                    <a:pt x="50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7402725" y="1428125"/>
              <a:ext cx="341325" cy="86350"/>
            </a:xfrm>
            <a:custGeom>
              <a:avLst/>
              <a:gdLst/>
              <a:ahLst/>
              <a:cxnLst/>
              <a:rect l="l" t="t" r="r" b="b"/>
              <a:pathLst>
                <a:path w="13653" h="3454" extrusionOk="0">
                  <a:moveTo>
                    <a:pt x="13586" y="1"/>
                  </a:moveTo>
                  <a:cubicBezTo>
                    <a:pt x="11585" y="34"/>
                    <a:pt x="9550" y="401"/>
                    <a:pt x="7582" y="701"/>
                  </a:cubicBezTo>
                  <a:cubicBezTo>
                    <a:pt x="7082" y="801"/>
                    <a:pt x="6581" y="868"/>
                    <a:pt x="6081" y="935"/>
                  </a:cubicBezTo>
                  <a:cubicBezTo>
                    <a:pt x="5614" y="1001"/>
                    <a:pt x="5113" y="1068"/>
                    <a:pt x="4680" y="1268"/>
                  </a:cubicBezTo>
                  <a:cubicBezTo>
                    <a:pt x="4179" y="1468"/>
                    <a:pt x="3779" y="1835"/>
                    <a:pt x="3279" y="2002"/>
                  </a:cubicBezTo>
                  <a:cubicBezTo>
                    <a:pt x="2812" y="2102"/>
                    <a:pt x="2345" y="2169"/>
                    <a:pt x="1878" y="2269"/>
                  </a:cubicBezTo>
                  <a:cubicBezTo>
                    <a:pt x="1211" y="2436"/>
                    <a:pt x="177" y="2603"/>
                    <a:pt x="10" y="3403"/>
                  </a:cubicBezTo>
                  <a:cubicBezTo>
                    <a:pt x="1" y="3439"/>
                    <a:pt x="4" y="3453"/>
                    <a:pt x="13" y="3453"/>
                  </a:cubicBezTo>
                  <a:cubicBezTo>
                    <a:pt x="39" y="3453"/>
                    <a:pt x="110" y="3352"/>
                    <a:pt x="110" y="3303"/>
                  </a:cubicBezTo>
                  <a:cubicBezTo>
                    <a:pt x="177" y="3136"/>
                    <a:pt x="410" y="3003"/>
                    <a:pt x="544" y="2936"/>
                  </a:cubicBezTo>
                  <a:cubicBezTo>
                    <a:pt x="710" y="2836"/>
                    <a:pt x="910" y="2769"/>
                    <a:pt x="1077" y="2703"/>
                  </a:cubicBezTo>
                  <a:cubicBezTo>
                    <a:pt x="1444" y="2603"/>
                    <a:pt x="1811" y="2503"/>
                    <a:pt x="2145" y="2436"/>
                  </a:cubicBezTo>
                  <a:cubicBezTo>
                    <a:pt x="2612" y="2336"/>
                    <a:pt x="3079" y="2302"/>
                    <a:pt x="3512" y="2102"/>
                  </a:cubicBezTo>
                  <a:cubicBezTo>
                    <a:pt x="3979" y="1935"/>
                    <a:pt x="4346" y="1569"/>
                    <a:pt x="4813" y="1435"/>
                  </a:cubicBezTo>
                  <a:cubicBezTo>
                    <a:pt x="5247" y="1268"/>
                    <a:pt x="5681" y="1235"/>
                    <a:pt x="6148" y="1168"/>
                  </a:cubicBezTo>
                  <a:cubicBezTo>
                    <a:pt x="6615" y="1102"/>
                    <a:pt x="7048" y="1001"/>
                    <a:pt x="7482" y="935"/>
                  </a:cubicBezTo>
                  <a:cubicBezTo>
                    <a:pt x="8449" y="801"/>
                    <a:pt x="9417" y="635"/>
                    <a:pt x="10351" y="501"/>
                  </a:cubicBezTo>
                  <a:cubicBezTo>
                    <a:pt x="11418" y="368"/>
                    <a:pt x="12452" y="268"/>
                    <a:pt x="13519" y="234"/>
                  </a:cubicBezTo>
                  <a:cubicBezTo>
                    <a:pt x="13586" y="234"/>
                    <a:pt x="13653" y="1"/>
                    <a:pt x="135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7461325" y="1542300"/>
              <a:ext cx="259375" cy="169400"/>
            </a:xfrm>
            <a:custGeom>
              <a:avLst/>
              <a:gdLst/>
              <a:ahLst/>
              <a:cxnLst/>
              <a:rect l="l" t="t" r="r" b="b"/>
              <a:pathLst>
                <a:path w="10375" h="6776" extrusionOk="0">
                  <a:moveTo>
                    <a:pt x="921" y="230"/>
                  </a:moveTo>
                  <a:cubicBezTo>
                    <a:pt x="2124" y="230"/>
                    <a:pt x="3297" y="645"/>
                    <a:pt x="4404" y="1104"/>
                  </a:cubicBezTo>
                  <a:cubicBezTo>
                    <a:pt x="5205" y="1405"/>
                    <a:pt x="6038" y="1705"/>
                    <a:pt x="6639" y="2339"/>
                  </a:cubicBezTo>
                  <a:cubicBezTo>
                    <a:pt x="7239" y="2972"/>
                    <a:pt x="7673" y="3740"/>
                    <a:pt x="8207" y="4407"/>
                  </a:cubicBezTo>
                  <a:cubicBezTo>
                    <a:pt x="8742" y="5083"/>
                    <a:pt x="9301" y="5760"/>
                    <a:pt x="9884" y="6396"/>
                  </a:cubicBezTo>
                  <a:lnTo>
                    <a:pt x="9884" y="6396"/>
                  </a:lnTo>
                  <a:cubicBezTo>
                    <a:pt x="9133" y="6192"/>
                    <a:pt x="8398" y="5971"/>
                    <a:pt x="7640" y="5774"/>
                  </a:cubicBezTo>
                  <a:cubicBezTo>
                    <a:pt x="6806" y="5541"/>
                    <a:pt x="5938" y="5307"/>
                    <a:pt x="5138" y="4941"/>
                  </a:cubicBezTo>
                  <a:cubicBezTo>
                    <a:pt x="4404" y="4574"/>
                    <a:pt x="3770" y="4107"/>
                    <a:pt x="3236" y="3473"/>
                  </a:cubicBezTo>
                  <a:cubicBezTo>
                    <a:pt x="2769" y="2906"/>
                    <a:pt x="2369" y="2272"/>
                    <a:pt x="1936" y="1672"/>
                  </a:cubicBezTo>
                  <a:cubicBezTo>
                    <a:pt x="1542" y="1110"/>
                    <a:pt x="1078" y="595"/>
                    <a:pt x="503" y="247"/>
                  </a:cubicBezTo>
                  <a:lnTo>
                    <a:pt x="503" y="247"/>
                  </a:lnTo>
                  <a:cubicBezTo>
                    <a:pt x="642" y="236"/>
                    <a:pt x="782" y="230"/>
                    <a:pt x="921" y="230"/>
                  </a:cubicBezTo>
                  <a:close/>
                  <a:moveTo>
                    <a:pt x="1018" y="1"/>
                  </a:moveTo>
                  <a:cubicBezTo>
                    <a:pt x="732" y="1"/>
                    <a:pt x="443" y="22"/>
                    <a:pt x="155" y="67"/>
                  </a:cubicBezTo>
                  <a:lnTo>
                    <a:pt x="155" y="67"/>
                  </a:lnTo>
                  <a:cubicBezTo>
                    <a:pt x="154" y="67"/>
                    <a:pt x="154" y="67"/>
                    <a:pt x="154" y="67"/>
                  </a:cubicBezTo>
                  <a:cubicBezTo>
                    <a:pt x="150" y="67"/>
                    <a:pt x="146" y="68"/>
                    <a:pt x="143" y="69"/>
                  </a:cubicBezTo>
                  <a:lnTo>
                    <a:pt x="143" y="69"/>
                  </a:lnTo>
                  <a:cubicBezTo>
                    <a:pt x="140" y="70"/>
                    <a:pt x="137" y="70"/>
                    <a:pt x="134" y="70"/>
                  </a:cubicBezTo>
                  <a:cubicBezTo>
                    <a:pt x="68" y="70"/>
                    <a:pt x="1" y="304"/>
                    <a:pt x="68" y="304"/>
                  </a:cubicBezTo>
                  <a:cubicBezTo>
                    <a:pt x="1469" y="938"/>
                    <a:pt x="2136" y="2439"/>
                    <a:pt x="3036" y="3573"/>
                  </a:cubicBezTo>
                  <a:cubicBezTo>
                    <a:pt x="3537" y="4207"/>
                    <a:pt x="4104" y="4674"/>
                    <a:pt x="4771" y="5041"/>
                  </a:cubicBezTo>
                  <a:cubicBezTo>
                    <a:pt x="5538" y="5441"/>
                    <a:pt x="6372" y="5674"/>
                    <a:pt x="7173" y="5908"/>
                  </a:cubicBezTo>
                  <a:cubicBezTo>
                    <a:pt x="8207" y="6175"/>
                    <a:pt x="9207" y="6475"/>
                    <a:pt x="10241" y="6775"/>
                  </a:cubicBezTo>
                  <a:cubicBezTo>
                    <a:pt x="10308" y="6775"/>
                    <a:pt x="10375" y="6575"/>
                    <a:pt x="10342" y="6542"/>
                  </a:cubicBezTo>
                  <a:cubicBezTo>
                    <a:pt x="9708" y="5875"/>
                    <a:pt x="9107" y="5174"/>
                    <a:pt x="8540" y="4474"/>
                  </a:cubicBezTo>
                  <a:cubicBezTo>
                    <a:pt x="7973" y="3773"/>
                    <a:pt x="7506" y="2972"/>
                    <a:pt x="6906" y="2305"/>
                  </a:cubicBezTo>
                  <a:cubicBezTo>
                    <a:pt x="6339" y="1638"/>
                    <a:pt x="5538" y="1305"/>
                    <a:pt x="4738" y="971"/>
                  </a:cubicBezTo>
                  <a:cubicBezTo>
                    <a:pt x="4037" y="671"/>
                    <a:pt x="3337" y="404"/>
                    <a:pt x="2569" y="204"/>
                  </a:cubicBezTo>
                  <a:cubicBezTo>
                    <a:pt x="2074" y="75"/>
                    <a:pt x="1551" y="1"/>
                    <a:pt x="10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7"/>
            <p:cNvSpPr/>
            <p:nvPr/>
          </p:nvSpPr>
          <p:spPr>
            <a:xfrm>
              <a:off x="7402175" y="1508925"/>
              <a:ext cx="311025" cy="192750"/>
            </a:xfrm>
            <a:custGeom>
              <a:avLst/>
              <a:gdLst/>
              <a:ahLst/>
              <a:cxnLst/>
              <a:rect l="l" t="t" r="r" b="b"/>
              <a:pathLst>
                <a:path w="12441" h="7710" extrusionOk="0">
                  <a:moveTo>
                    <a:pt x="150" y="1"/>
                  </a:moveTo>
                  <a:cubicBezTo>
                    <a:pt x="84" y="1"/>
                    <a:pt x="1" y="176"/>
                    <a:pt x="32" y="238"/>
                  </a:cubicBezTo>
                  <a:cubicBezTo>
                    <a:pt x="566" y="872"/>
                    <a:pt x="1366" y="1205"/>
                    <a:pt x="2100" y="1505"/>
                  </a:cubicBezTo>
                  <a:cubicBezTo>
                    <a:pt x="2934" y="1872"/>
                    <a:pt x="3801" y="2139"/>
                    <a:pt x="4602" y="2506"/>
                  </a:cubicBezTo>
                  <a:cubicBezTo>
                    <a:pt x="5569" y="2973"/>
                    <a:pt x="6470" y="3574"/>
                    <a:pt x="7270" y="4241"/>
                  </a:cubicBezTo>
                  <a:cubicBezTo>
                    <a:pt x="8004" y="4875"/>
                    <a:pt x="8705" y="5575"/>
                    <a:pt x="9439" y="6209"/>
                  </a:cubicBezTo>
                  <a:cubicBezTo>
                    <a:pt x="10272" y="6909"/>
                    <a:pt x="11206" y="7510"/>
                    <a:pt x="12274" y="7710"/>
                  </a:cubicBezTo>
                  <a:cubicBezTo>
                    <a:pt x="12341" y="7710"/>
                    <a:pt x="12441" y="7476"/>
                    <a:pt x="12374" y="7476"/>
                  </a:cubicBezTo>
                  <a:cubicBezTo>
                    <a:pt x="10406" y="7109"/>
                    <a:pt x="9072" y="5508"/>
                    <a:pt x="7637" y="4241"/>
                  </a:cubicBezTo>
                  <a:cubicBezTo>
                    <a:pt x="6870" y="3574"/>
                    <a:pt x="6036" y="2973"/>
                    <a:pt x="5135" y="2506"/>
                  </a:cubicBezTo>
                  <a:cubicBezTo>
                    <a:pt x="4302" y="2073"/>
                    <a:pt x="3434" y="1772"/>
                    <a:pt x="2567" y="1439"/>
                  </a:cubicBezTo>
                  <a:cubicBezTo>
                    <a:pt x="1733" y="1105"/>
                    <a:pt x="732" y="738"/>
                    <a:pt x="165" y="4"/>
                  </a:cubicBezTo>
                  <a:cubicBezTo>
                    <a:pt x="160" y="2"/>
                    <a:pt x="155" y="1"/>
                    <a:pt x="1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a:off x="7366275" y="1504850"/>
              <a:ext cx="279075" cy="37850"/>
            </a:xfrm>
            <a:custGeom>
              <a:avLst/>
              <a:gdLst/>
              <a:ahLst/>
              <a:cxnLst/>
              <a:rect l="l" t="t" r="r" b="b"/>
              <a:pathLst>
                <a:path w="11163" h="1514" extrusionOk="0">
                  <a:moveTo>
                    <a:pt x="167" y="1"/>
                  </a:moveTo>
                  <a:cubicBezTo>
                    <a:pt x="67" y="1"/>
                    <a:pt x="0" y="234"/>
                    <a:pt x="134" y="267"/>
                  </a:cubicBezTo>
                  <a:cubicBezTo>
                    <a:pt x="3002" y="668"/>
                    <a:pt x="5938" y="434"/>
                    <a:pt x="8806" y="901"/>
                  </a:cubicBezTo>
                  <a:cubicBezTo>
                    <a:pt x="9540" y="1035"/>
                    <a:pt x="10307" y="1235"/>
                    <a:pt x="10975" y="1502"/>
                  </a:cubicBezTo>
                  <a:cubicBezTo>
                    <a:pt x="10991" y="1510"/>
                    <a:pt x="11006" y="1514"/>
                    <a:pt x="11021" y="1514"/>
                  </a:cubicBezTo>
                  <a:cubicBezTo>
                    <a:pt x="11122" y="1514"/>
                    <a:pt x="11162" y="1327"/>
                    <a:pt x="11075" y="1268"/>
                  </a:cubicBezTo>
                  <a:cubicBezTo>
                    <a:pt x="9807" y="734"/>
                    <a:pt x="8406" y="568"/>
                    <a:pt x="7038" y="434"/>
                  </a:cubicBezTo>
                  <a:cubicBezTo>
                    <a:pt x="5504" y="301"/>
                    <a:pt x="3970" y="301"/>
                    <a:pt x="2469" y="201"/>
                  </a:cubicBezTo>
                  <a:cubicBezTo>
                    <a:pt x="1701" y="167"/>
                    <a:pt x="934" y="134"/>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7614725" y="1519875"/>
              <a:ext cx="298625" cy="124275"/>
            </a:xfrm>
            <a:custGeom>
              <a:avLst/>
              <a:gdLst/>
              <a:ahLst/>
              <a:cxnLst/>
              <a:rect l="l" t="t" r="r" b="b"/>
              <a:pathLst>
                <a:path w="11945" h="4971" extrusionOk="0">
                  <a:moveTo>
                    <a:pt x="2329" y="238"/>
                  </a:moveTo>
                  <a:cubicBezTo>
                    <a:pt x="3116" y="238"/>
                    <a:pt x="3908" y="347"/>
                    <a:pt x="4639" y="500"/>
                  </a:cubicBezTo>
                  <a:cubicBezTo>
                    <a:pt x="5340" y="634"/>
                    <a:pt x="6040" y="834"/>
                    <a:pt x="6674" y="1134"/>
                  </a:cubicBezTo>
                  <a:cubicBezTo>
                    <a:pt x="7575" y="1568"/>
                    <a:pt x="8375" y="2168"/>
                    <a:pt x="9109" y="2769"/>
                  </a:cubicBezTo>
                  <a:cubicBezTo>
                    <a:pt x="9896" y="3410"/>
                    <a:pt x="10657" y="4050"/>
                    <a:pt x="11414" y="4691"/>
                  </a:cubicBezTo>
                  <a:lnTo>
                    <a:pt x="11414" y="4691"/>
                  </a:lnTo>
                  <a:cubicBezTo>
                    <a:pt x="10657" y="4615"/>
                    <a:pt x="9900" y="4554"/>
                    <a:pt x="9142" y="4470"/>
                  </a:cubicBezTo>
                  <a:cubicBezTo>
                    <a:pt x="8242" y="4370"/>
                    <a:pt x="7408" y="4270"/>
                    <a:pt x="6707" y="3703"/>
                  </a:cubicBezTo>
                  <a:cubicBezTo>
                    <a:pt x="6340" y="3436"/>
                    <a:pt x="6074" y="3102"/>
                    <a:pt x="5740" y="2835"/>
                  </a:cubicBezTo>
                  <a:cubicBezTo>
                    <a:pt x="5440" y="2569"/>
                    <a:pt x="5106" y="2335"/>
                    <a:pt x="4706" y="2168"/>
                  </a:cubicBezTo>
                  <a:cubicBezTo>
                    <a:pt x="4039" y="1835"/>
                    <a:pt x="3272" y="1601"/>
                    <a:pt x="2571" y="1334"/>
                  </a:cubicBezTo>
                  <a:cubicBezTo>
                    <a:pt x="1872" y="1043"/>
                    <a:pt x="1199" y="752"/>
                    <a:pt x="484" y="483"/>
                  </a:cubicBezTo>
                  <a:lnTo>
                    <a:pt x="484" y="483"/>
                  </a:lnTo>
                  <a:cubicBezTo>
                    <a:pt x="1073" y="308"/>
                    <a:pt x="1699" y="238"/>
                    <a:pt x="2329" y="238"/>
                  </a:cubicBezTo>
                  <a:close/>
                  <a:moveTo>
                    <a:pt x="2571" y="0"/>
                  </a:moveTo>
                  <a:cubicBezTo>
                    <a:pt x="1773" y="0"/>
                    <a:pt x="909" y="66"/>
                    <a:pt x="144" y="364"/>
                  </a:cubicBezTo>
                  <a:lnTo>
                    <a:pt x="144" y="364"/>
                  </a:lnTo>
                  <a:cubicBezTo>
                    <a:pt x="66" y="371"/>
                    <a:pt x="1" y="520"/>
                    <a:pt x="63" y="580"/>
                  </a:cubicBezTo>
                  <a:lnTo>
                    <a:pt x="63" y="580"/>
                  </a:lnTo>
                  <a:cubicBezTo>
                    <a:pt x="74" y="594"/>
                    <a:pt x="89" y="604"/>
                    <a:pt x="111" y="604"/>
                  </a:cubicBezTo>
                  <a:lnTo>
                    <a:pt x="111" y="604"/>
                  </a:lnTo>
                  <a:cubicBezTo>
                    <a:pt x="809" y="870"/>
                    <a:pt x="1507" y="1169"/>
                    <a:pt x="2237" y="1434"/>
                  </a:cubicBezTo>
                  <a:cubicBezTo>
                    <a:pt x="2938" y="1735"/>
                    <a:pt x="3672" y="2001"/>
                    <a:pt x="4372" y="2302"/>
                  </a:cubicBezTo>
                  <a:cubicBezTo>
                    <a:pt x="4806" y="2468"/>
                    <a:pt x="5173" y="2669"/>
                    <a:pt x="5506" y="2969"/>
                  </a:cubicBezTo>
                  <a:cubicBezTo>
                    <a:pt x="5873" y="3236"/>
                    <a:pt x="6174" y="3569"/>
                    <a:pt x="6507" y="3869"/>
                  </a:cubicBezTo>
                  <a:cubicBezTo>
                    <a:pt x="7174" y="4403"/>
                    <a:pt x="7942" y="4570"/>
                    <a:pt x="8742" y="4670"/>
                  </a:cubicBezTo>
                  <a:cubicBezTo>
                    <a:pt x="9751" y="4768"/>
                    <a:pt x="10728" y="4865"/>
                    <a:pt x="11736" y="4963"/>
                  </a:cubicBezTo>
                  <a:lnTo>
                    <a:pt x="11736" y="4963"/>
                  </a:lnTo>
                  <a:cubicBezTo>
                    <a:pt x="11739" y="4965"/>
                    <a:pt x="11741" y="4968"/>
                    <a:pt x="11744" y="4970"/>
                  </a:cubicBezTo>
                  <a:lnTo>
                    <a:pt x="11747" y="4964"/>
                  </a:lnTo>
                  <a:lnTo>
                    <a:pt x="11747" y="4964"/>
                  </a:lnTo>
                  <a:cubicBezTo>
                    <a:pt x="11768" y="4966"/>
                    <a:pt x="11790" y="4968"/>
                    <a:pt x="11811" y="4970"/>
                  </a:cubicBezTo>
                  <a:cubicBezTo>
                    <a:pt x="11878" y="4970"/>
                    <a:pt x="11944" y="4803"/>
                    <a:pt x="11878" y="4737"/>
                  </a:cubicBezTo>
                  <a:cubicBezTo>
                    <a:pt x="11077" y="4070"/>
                    <a:pt x="10277" y="3402"/>
                    <a:pt x="9476" y="2735"/>
                  </a:cubicBezTo>
                  <a:cubicBezTo>
                    <a:pt x="8709" y="2135"/>
                    <a:pt x="7908" y="1501"/>
                    <a:pt x="7041" y="1034"/>
                  </a:cubicBezTo>
                  <a:cubicBezTo>
                    <a:pt x="5673" y="334"/>
                    <a:pt x="4072" y="33"/>
                    <a:pt x="2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a:off x="7615600" y="1528050"/>
              <a:ext cx="282625" cy="113675"/>
            </a:xfrm>
            <a:custGeom>
              <a:avLst/>
              <a:gdLst/>
              <a:ahLst/>
              <a:cxnLst/>
              <a:rect l="l" t="t" r="r" b="b"/>
              <a:pathLst>
                <a:path w="11305" h="4547" extrusionOk="0">
                  <a:moveTo>
                    <a:pt x="450" y="0"/>
                  </a:moveTo>
                  <a:cubicBezTo>
                    <a:pt x="345" y="0"/>
                    <a:pt x="240" y="2"/>
                    <a:pt x="134" y="7"/>
                  </a:cubicBezTo>
                  <a:cubicBezTo>
                    <a:pt x="68" y="40"/>
                    <a:pt x="1" y="273"/>
                    <a:pt x="68" y="273"/>
                  </a:cubicBezTo>
                  <a:cubicBezTo>
                    <a:pt x="248" y="261"/>
                    <a:pt x="429" y="256"/>
                    <a:pt x="610" y="256"/>
                  </a:cubicBezTo>
                  <a:cubicBezTo>
                    <a:pt x="1929" y="256"/>
                    <a:pt x="3242" y="563"/>
                    <a:pt x="4504" y="974"/>
                  </a:cubicBezTo>
                  <a:cubicBezTo>
                    <a:pt x="5905" y="1474"/>
                    <a:pt x="7273" y="2108"/>
                    <a:pt x="8507" y="2975"/>
                  </a:cubicBezTo>
                  <a:cubicBezTo>
                    <a:pt x="9341" y="3576"/>
                    <a:pt x="10141" y="4243"/>
                    <a:pt x="11142" y="4543"/>
                  </a:cubicBezTo>
                  <a:cubicBezTo>
                    <a:pt x="11147" y="4545"/>
                    <a:pt x="11151" y="4546"/>
                    <a:pt x="11156" y="4546"/>
                  </a:cubicBezTo>
                  <a:cubicBezTo>
                    <a:pt x="11221" y="4546"/>
                    <a:pt x="11305" y="4341"/>
                    <a:pt x="11242" y="4310"/>
                  </a:cubicBezTo>
                  <a:cubicBezTo>
                    <a:pt x="10342" y="4043"/>
                    <a:pt x="9574" y="3476"/>
                    <a:pt x="8841" y="2942"/>
                  </a:cubicBezTo>
                  <a:cubicBezTo>
                    <a:pt x="8240" y="2475"/>
                    <a:pt x="7573" y="2075"/>
                    <a:pt x="6906" y="1741"/>
                  </a:cubicBezTo>
                  <a:cubicBezTo>
                    <a:pt x="5538" y="1041"/>
                    <a:pt x="4037" y="507"/>
                    <a:pt x="2536" y="207"/>
                  </a:cubicBezTo>
                  <a:cubicBezTo>
                    <a:pt x="1841" y="91"/>
                    <a:pt x="1145" y="0"/>
                    <a:pt x="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088"/>
        <p:cNvGrpSpPr/>
        <p:nvPr/>
      </p:nvGrpSpPr>
      <p:grpSpPr>
        <a:xfrm>
          <a:off x="0" y="0"/>
          <a:ext cx="0" cy="0"/>
          <a:chOff x="0" y="0"/>
          <a:chExt cx="0" cy="0"/>
        </a:xfrm>
      </p:grpSpPr>
      <p:pic>
        <p:nvPicPr>
          <p:cNvPr id="1089" name="Google Shape;1089;p38"/>
          <p:cNvPicPr preferRelativeResize="0"/>
          <p:nvPr/>
        </p:nvPicPr>
        <p:blipFill rotWithShape="1">
          <a:blip r:embed="rId2">
            <a:alphaModFix amt="40000"/>
          </a:blip>
          <a:srcRect r="50024" b="49899"/>
          <a:stretch/>
        </p:blipFill>
        <p:spPr>
          <a:xfrm>
            <a:off x="6121997" y="0"/>
            <a:ext cx="1900080" cy="1071450"/>
          </a:xfrm>
          <a:prstGeom prst="rect">
            <a:avLst/>
          </a:prstGeom>
          <a:noFill/>
          <a:ln>
            <a:noFill/>
          </a:ln>
        </p:spPr>
      </p:pic>
      <p:pic>
        <p:nvPicPr>
          <p:cNvPr id="1090" name="Google Shape;1090;p38"/>
          <p:cNvPicPr preferRelativeResize="0"/>
          <p:nvPr/>
        </p:nvPicPr>
        <p:blipFill rotWithShape="1">
          <a:blip r:embed="rId2">
            <a:alphaModFix amt="40000"/>
          </a:blip>
          <a:srcRect r="50024" b="49899"/>
          <a:stretch/>
        </p:blipFill>
        <p:spPr>
          <a:xfrm>
            <a:off x="1121925" y="3970625"/>
            <a:ext cx="2079945" cy="1172870"/>
          </a:xfrm>
          <a:prstGeom prst="rect">
            <a:avLst/>
          </a:prstGeom>
          <a:noFill/>
          <a:ln>
            <a:noFill/>
          </a:ln>
        </p:spPr>
      </p:pic>
      <p:grpSp>
        <p:nvGrpSpPr>
          <p:cNvPr id="1091" name="Google Shape;1091;p38"/>
          <p:cNvGrpSpPr/>
          <p:nvPr/>
        </p:nvGrpSpPr>
        <p:grpSpPr>
          <a:xfrm rot="911061" flipH="1">
            <a:off x="130348" y="2906850"/>
            <a:ext cx="1782566" cy="2184326"/>
            <a:chOff x="8937820" y="3331195"/>
            <a:chExt cx="2390679" cy="2929498"/>
          </a:xfrm>
        </p:grpSpPr>
        <p:sp>
          <p:nvSpPr>
            <p:cNvPr id="1092" name="Google Shape;1092;p38"/>
            <p:cNvSpPr/>
            <p:nvPr/>
          </p:nvSpPr>
          <p:spPr>
            <a:xfrm rot="3360212" flipH="1">
              <a:off x="8783741" y="3965570"/>
              <a:ext cx="1858044" cy="616334"/>
            </a:xfrm>
            <a:custGeom>
              <a:avLst/>
              <a:gdLst/>
              <a:ahLst/>
              <a:cxnLst/>
              <a:rect l="l" t="t" r="r" b="b"/>
              <a:pathLst>
                <a:path w="21911" h="7268" extrusionOk="0">
                  <a:moveTo>
                    <a:pt x="199" y="1"/>
                  </a:moveTo>
                  <a:cubicBezTo>
                    <a:pt x="105" y="1"/>
                    <a:pt x="1" y="38"/>
                    <a:pt x="22" y="102"/>
                  </a:cubicBezTo>
                  <a:cubicBezTo>
                    <a:pt x="389" y="569"/>
                    <a:pt x="856" y="936"/>
                    <a:pt x="1323" y="1270"/>
                  </a:cubicBezTo>
                  <a:cubicBezTo>
                    <a:pt x="1857" y="1637"/>
                    <a:pt x="2424" y="1970"/>
                    <a:pt x="3025" y="2237"/>
                  </a:cubicBezTo>
                  <a:cubicBezTo>
                    <a:pt x="3592" y="2504"/>
                    <a:pt x="4192" y="2671"/>
                    <a:pt x="4826" y="2737"/>
                  </a:cubicBezTo>
                  <a:cubicBezTo>
                    <a:pt x="5306" y="2798"/>
                    <a:pt x="5787" y="2810"/>
                    <a:pt x="6267" y="2810"/>
                  </a:cubicBezTo>
                  <a:cubicBezTo>
                    <a:pt x="6587" y="2810"/>
                    <a:pt x="6907" y="2804"/>
                    <a:pt x="7228" y="2804"/>
                  </a:cubicBezTo>
                  <a:cubicBezTo>
                    <a:pt x="7342" y="2800"/>
                    <a:pt x="7456" y="2798"/>
                    <a:pt x="7570" y="2798"/>
                  </a:cubicBezTo>
                  <a:cubicBezTo>
                    <a:pt x="8289" y="2798"/>
                    <a:pt x="9009" y="2880"/>
                    <a:pt x="9729" y="2938"/>
                  </a:cubicBezTo>
                  <a:cubicBezTo>
                    <a:pt x="10597" y="3004"/>
                    <a:pt x="11464" y="3104"/>
                    <a:pt x="12298" y="3305"/>
                  </a:cubicBezTo>
                  <a:cubicBezTo>
                    <a:pt x="13132" y="3505"/>
                    <a:pt x="13999" y="3738"/>
                    <a:pt x="14833" y="3972"/>
                  </a:cubicBezTo>
                  <a:cubicBezTo>
                    <a:pt x="15634" y="4239"/>
                    <a:pt x="16434" y="4539"/>
                    <a:pt x="17235" y="4806"/>
                  </a:cubicBezTo>
                  <a:cubicBezTo>
                    <a:pt x="17602" y="4939"/>
                    <a:pt x="17969" y="5039"/>
                    <a:pt x="18302" y="5173"/>
                  </a:cubicBezTo>
                  <a:cubicBezTo>
                    <a:pt x="18669" y="5306"/>
                    <a:pt x="19003" y="5473"/>
                    <a:pt x="19303" y="5673"/>
                  </a:cubicBezTo>
                  <a:cubicBezTo>
                    <a:pt x="19970" y="6040"/>
                    <a:pt x="20637" y="6407"/>
                    <a:pt x="21204" y="6874"/>
                  </a:cubicBezTo>
                  <a:cubicBezTo>
                    <a:pt x="21338" y="6974"/>
                    <a:pt x="21471" y="7107"/>
                    <a:pt x="21605" y="7241"/>
                  </a:cubicBezTo>
                  <a:cubicBezTo>
                    <a:pt x="21623" y="7259"/>
                    <a:pt x="21657" y="7268"/>
                    <a:pt x="21695" y="7268"/>
                  </a:cubicBezTo>
                  <a:cubicBezTo>
                    <a:pt x="21792" y="7268"/>
                    <a:pt x="21910" y="7213"/>
                    <a:pt x="21838" y="7141"/>
                  </a:cubicBezTo>
                  <a:cubicBezTo>
                    <a:pt x="21338" y="6607"/>
                    <a:pt x="20704" y="6207"/>
                    <a:pt x="20070" y="5873"/>
                  </a:cubicBezTo>
                  <a:cubicBezTo>
                    <a:pt x="19770" y="5673"/>
                    <a:pt x="19436" y="5473"/>
                    <a:pt x="19136" y="5306"/>
                  </a:cubicBezTo>
                  <a:cubicBezTo>
                    <a:pt x="18803" y="5139"/>
                    <a:pt x="18436" y="5006"/>
                    <a:pt x="18102" y="4906"/>
                  </a:cubicBezTo>
                  <a:cubicBezTo>
                    <a:pt x="17301" y="4639"/>
                    <a:pt x="16568" y="4339"/>
                    <a:pt x="15767" y="4105"/>
                  </a:cubicBezTo>
                  <a:cubicBezTo>
                    <a:pt x="14966" y="3838"/>
                    <a:pt x="14133" y="3571"/>
                    <a:pt x="13299" y="3371"/>
                  </a:cubicBezTo>
                  <a:cubicBezTo>
                    <a:pt x="12465" y="3138"/>
                    <a:pt x="11631" y="2971"/>
                    <a:pt x="10763" y="2871"/>
                  </a:cubicBezTo>
                  <a:cubicBezTo>
                    <a:pt x="9930" y="2771"/>
                    <a:pt x="9062" y="2704"/>
                    <a:pt x="8228" y="2671"/>
                  </a:cubicBezTo>
                  <a:cubicBezTo>
                    <a:pt x="7935" y="2651"/>
                    <a:pt x="7641" y="2646"/>
                    <a:pt x="7346" y="2646"/>
                  </a:cubicBezTo>
                  <a:cubicBezTo>
                    <a:pt x="6958" y="2646"/>
                    <a:pt x="6570" y="2655"/>
                    <a:pt x="6183" y="2655"/>
                  </a:cubicBezTo>
                  <a:cubicBezTo>
                    <a:pt x="5355" y="2655"/>
                    <a:pt x="4530" y="2612"/>
                    <a:pt x="3725" y="2337"/>
                  </a:cubicBezTo>
                  <a:cubicBezTo>
                    <a:pt x="3125" y="2104"/>
                    <a:pt x="2558" y="1837"/>
                    <a:pt x="2024" y="1503"/>
                  </a:cubicBezTo>
                  <a:cubicBezTo>
                    <a:pt x="1524" y="1170"/>
                    <a:pt x="990" y="803"/>
                    <a:pt x="556" y="336"/>
                  </a:cubicBezTo>
                  <a:cubicBezTo>
                    <a:pt x="489" y="236"/>
                    <a:pt x="389" y="136"/>
                    <a:pt x="323" y="36"/>
                  </a:cubicBezTo>
                  <a:cubicBezTo>
                    <a:pt x="299" y="12"/>
                    <a:pt x="250"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8"/>
            <p:cNvSpPr/>
            <p:nvPr/>
          </p:nvSpPr>
          <p:spPr>
            <a:xfrm rot="3360212" flipH="1">
              <a:off x="8995330" y="3701093"/>
              <a:ext cx="75048" cy="76660"/>
            </a:xfrm>
            <a:custGeom>
              <a:avLst/>
              <a:gdLst/>
              <a:ahLst/>
              <a:cxnLst/>
              <a:rect l="l" t="t" r="r" b="b"/>
              <a:pathLst>
                <a:path w="885" h="904" extrusionOk="0">
                  <a:moveTo>
                    <a:pt x="417" y="1"/>
                  </a:moveTo>
                  <a:lnTo>
                    <a:pt x="417" y="1"/>
                  </a:lnTo>
                  <a:cubicBezTo>
                    <a:pt x="1" y="391"/>
                    <a:pt x="255" y="904"/>
                    <a:pt x="497" y="904"/>
                  </a:cubicBezTo>
                  <a:cubicBezTo>
                    <a:pt x="565" y="904"/>
                    <a:pt x="633" y="863"/>
                    <a:pt x="684" y="768"/>
                  </a:cubicBezTo>
                  <a:cubicBezTo>
                    <a:pt x="884" y="368"/>
                    <a:pt x="417"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rot="3360212" flipH="1">
              <a:off x="9001382" y="3650863"/>
              <a:ext cx="91499" cy="45962"/>
            </a:xfrm>
            <a:custGeom>
              <a:avLst/>
              <a:gdLst/>
              <a:ahLst/>
              <a:cxnLst/>
              <a:rect l="l" t="t" r="r" b="b"/>
              <a:pathLst>
                <a:path w="1079" h="542" extrusionOk="0">
                  <a:moveTo>
                    <a:pt x="588" y="1"/>
                  </a:moveTo>
                  <a:cubicBezTo>
                    <a:pt x="256" y="1"/>
                    <a:pt x="1" y="358"/>
                    <a:pt x="1" y="358"/>
                  </a:cubicBezTo>
                  <a:cubicBezTo>
                    <a:pt x="150" y="490"/>
                    <a:pt x="305" y="541"/>
                    <a:pt x="442" y="541"/>
                  </a:cubicBezTo>
                  <a:cubicBezTo>
                    <a:pt x="826" y="541"/>
                    <a:pt x="1078" y="147"/>
                    <a:pt x="734" y="25"/>
                  </a:cubicBezTo>
                  <a:cubicBezTo>
                    <a:pt x="684" y="8"/>
                    <a:pt x="635" y="1"/>
                    <a:pt x="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rot="3360212" flipH="1">
              <a:off x="9151794" y="3771054"/>
              <a:ext cx="65126" cy="82087"/>
            </a:xfrm>
            <a:custGeom>
              <a:avLst/>
              <a:gdLst/>
              <a:ahLst/>
              <a:cxnLst/>
              <a:rect l="l" t="t" r="r" b="b"/>
              <a:pathLst>
                <a:path w="768" h="968" extrusionOk="0">
                  <a:moveTo>
                    <a:pt x="266" y="81"/>
                  </a:moveTo>
                  <a:cubicBezTo>
                    <a:pt x="332" y="132"/>
                    <a:pt x="383" y="183"/>
                    <a:pt x="434" y="234"/>
                  </a:cubicBezTo>
                  <a:cubicBezTo>
                    <a:pt x="567" y="368"/>
                    <a:pt x="634" y="534"/>
                    <a:pt x="600" y="734"/>
                  </a:cubicBezTo>
                  <a:cubicBezTo>
                    <a:pt x="600" y="768"/>
                    <a:pt x="567" y="868"/>
                    <a:pt x="500" y="901"/>
                  </a:cubicBezTo>
                  <a:lnTo>
                    <a:pt x="467" y="901"/>
                  </a:lnTo>
                  <a:cubicBezTo>
                    <a:pt x="500" y="901"/>
                    <a:pt x="467" y="901"/>
                    <a:pt x="467" y="935"/>
                  </a:cubicBezTo>
                  <a:cubicBezTo>
                    <a:pt x="445" y="935"/>
                    <a:pt x="437" y="920"/>
                    <a:pt x="435" y="920"/>
                  </a:cubicBezTo>
                  <a:cubicBezTo>
                    <a:pt x="434" y="920"/>
                    <a:pt x="434" y="923"/>
                    <a:pt x="434" y="935"/>
                  </a:cubicBezTo>
                  <a:cubicBezTo>
                    <a:pt x="434" y="935"/>
                    <a:pt x="434" y="901"/>
                    <a:pt x="434" y="901"/>
                  </a:cubicBezTo>
                  <a:lnTo>
                    <a:pt x="367" y="901"/>
                  </a:lnTo>
                  <a:cubicBezTo>
                    <a:pt x="334" y="868"/>
                    <a:pt x="300" y="835"/>
                    <a:pt x="300" y="835"/>
                  </a:cubicBezTo>
                  <a:cubicBezTo>
                    <a:pt x="234" y="768"/>
                    <a:pt x="200" y="701"/>
                    <a:pt x="167" y="634"/>
                  </a:cubicBezTo>
                  <a:cubicBezTo>
                    <a:pt x="106" y="452"/>
                    <a:pt x="156" y="243"/>
                    <a:pt x="266" y="81"/>
                  </a:cubicBezTo>
                  <a:close/>
                  <a:moveTo>
                    <a:pt x="200" y="1"/>
                  </a:moveTo>
                  <a:cubicBezTo>
                    <a:pt x="200" y="1"/>
                    <a:pt x="167" y="34"/>
                    <a:pt x="200" y="34"/>
                  </a:cubicBezTo>
                  <a:cubicBezTo>
                    <a:pt x="67" y="167"/>
                    <a:pt x="0" y="401"/>
                    <a:pt x="33" y="601"/>
                  </a:cubicBezTo>
                  <a:cubicBezTo>
                    <a:pt x="67" y="734"/>
                    <a:pt x="167" y="901"/>
                    <a:pt x="300" y="935"/>
                  </a:cubicBezTo>
                  <a:cubicBezTo>
                    <a:pt x="356" y="957"/>
                    <a:pt x="408" y="968"/>
                    <a:pt x="455" y="968"/>
                  </a:cubicBezTo>
                  <a:cubicBezTo>
                    <a:pt x="549" y="968"/>
                    <a:pt x="623" y="923"/>
                    <a:pt x="667" y="835"/>
                  </a:cubicBezTo>
                  <a:cubicBezTo>
                    <a:pt x="767" y="634"/>
                    <a:pt x="701" y="434"/>
                    <a:pt x="600" y="267"/>
                  </a:cubicBezTo>
                  <a:cubicBezTo>
                    <a:pt x="500" y="167"/>
                    <a:pt x="400" y="67"/>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8"/>
            <p:cNvSpPr/>
            <p:nvPr/>
          </p:nvSpPr>
          <p:spPr>
            <a:xfrm rot="3360212" flipH="1">
              <a:off x="9162898" y="3720236"/>
              <a:ext cx="100064" cy="55375"/>
            </a:xfrm>
            <a:custGeom>
              <a:avLst/>
              <a:gdLst/>
              <a:ahLst/>
              <a:cxnLst/>
              <a:rect l="l" t="t" r="r" b="b"/>
              <a:pathLst>
                <a:path w="1180" h="653" extrusionOk="0">
                  <a:moveTo>
                    <a:pt x="637" y="1"/>
                  </a:moveTo>
                  <a:cubicBezTo>
                    <a:pt x="256" y="1"/>
                    <a:pt x="1" y="512"/>
                    <a:pt x="1" y="512"/>
                  </a:cubicBezTo>
                  <a:cubicBezTo>
                    <a:pt x="151" y="613"/>
                    <a:pt x="297" y="653"/>
                    <a:pt x="428" y="653"/>
                  </a:cubicBezTo>
                  <a:cubicBezTo>
                    <a:pt x="905" y="653"/>
                    <a:pt x="1179" y="117"/>
                    <a:pt x="734" y="12"/>
                  </a:cubicBezTo>
                  <a:cubicBezTo>
                    <a:pt x="701" y="4"/>
                    <a:pt x="668" y="1"/>
                    <a:pt x="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8"/>
            <p:cNvSpPr/>
            <p:nvPr/>
          </p:nvSpPr>
          <p:spPr>
            <a:xfrm rot="3360212" flipH="1">
              <a:off x="9327127" y="3902142"/>
              <a:ext cx="76320" cy="80731"/>
            </a:xfrm>
            <a:custGeom>
              <a:avLst/>
              <a:gdLst/>
              <a:ahLst/>
              <a:cxnLst/>
              <a:rect l="l" t="t" r="r" b="b"/>
              <a:pathLst>
                <a:path w="900" h="952" extrusionOk="0">
                  <a:moveTo>
                    <a:pt x="232" y="1"/>
                  </a:moveTo>
                  <a:lnTo>
                    <a:pt x="232" y="1"/>
                  </a:lnTo>
                  <a:cubicBezTo>
                    <a:pt x="1" y="557"/>
                    <a:pt x="380" y="952"/>
                    <a:pt x="645" y="952"/>
                  </a:cubicBezTo>
                  <a:cubicBezTo>
                    <a:pt x="761" y="952"/>
                    <a:pt x="856" y="875"/>
                    <a:pt x="866" y="701"/>
                  </a:cubicBezTo>
                  <a:cubicBezTo>
                    <a:pt x="900" y="201"/>
                    <a:pt x="232"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rot="3360212" flipH="1">
              <a:off x="9477945" y="4017078"/>
              <a:ext cx="87768" cy="103966"/>
            </a:xfrm>
            <a:custGeom>
              <a:avLst/>
              <a:gdLst/>
              <a:ahLst/>
              <a:cxnLst/>
              <a:rect l="l" t="t" r="r" b="b"/>
              <a:pathLst>
                <a:path w="1035" h="1226" extrusionOk="0">
                  <a:moveTo>
                    <a:pt x="268" y="167"/>
                  </a:moveTo>
                  <a:cubicBezTo>
                    <a:pt x="435" y="234"/>
                    <a:pt x="902" y="434"/>
                    <a:pt x="902" y="867"/>
                  </a:cubicBezTo>
                  <a:cubicBezTo>
                    <a:pt x="868" y="934"/>
                    <a:pt x="868" y="1067"/>
                    <a:pt x="768" y="1101"/>
                  </a:cubicBezTo>
                  <a:cubicBezTo>
                    <a:pt x="751" y="1107"/>
                    <a:pt x="732" y="1109"/>
                    <a:pt x="711" y="1109"/>
                  </a:cubicBezTo>
                  <a:cubicBezTo>
                    <a:pt x="613" y="1109"/>
                    <a:pt x="484" y="1045"/>
                    <a:pt x="401" y="934"/>
                  </a:cubicBezTo>
                  <a:cubicBezTo>
                    <a:pt x="201" y="734"/>
                    <a:pt x="168" y="467"/>
                    <a:pt x="268" y="167"/>
                  </a:cubicBezTo>
                  <a:close/>
                  <a:moveTo>
                    <a:pt x="201" y="0"/>
                  </a:moveTo>
                  <a:lnTo>
                    <a:pt x="168" y="33"/>
                  </a:lnTo>
                  <a:cubicBezTo>
                    <a:pt x="1" y="400"/>
                    <a:pt x="68" y="767"/>
                    <a:pt x="301" y="1034"/>
                  </a:cubicBezTo>
                  <a:cubicBezTo>
                    <a:pt x="401" y="1134"/>
                    <a:pt x="501" y="1201"/>
                    <a:pt x="601" y="1201"/>
                  </a:cubicBezTo>
                  <a:cubicBezTo>
                    <a:pt x="635" y="1218"/>
                    <a:pt x="668" y="1226"/>
                    <a:pt x="701" y="1226"/>
                  </a:cubicBezTo>
                  <a:cubicBezTo>
                    <a:pt x="735" y="1226"/>
                    <a:pt x="768" y="1218"/>
                    <a:pt x="801" y="1201"/>
                  </a:cubicBezTo>
                  <a:cubicBezTo>
                    <a:pt x="868" y="1168"/>
                    <a:pt x="1002" y="1101"/>
                    <a:pt x="1002" y="867"/>
                  </a:cubicBezTo>
                  <a:cubicBezTo>
                    <a:pt x="1035" y="267"/>
                    <a:pt x="268" y="33"/>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8"/>
            <p:cNvSpPr/>
            <p:nvPr/>
          </p:nvSpPr>
          <p:spPr>
            <a:xfrm rot="3360212" flipH="1">
              <a:off x="9523735" y="3963851"/>
              <a:ext cx="104728" cy="82596"/>
            </a:xfrm>
            <a:custGeom>
              <a:avLst/>
              <a:gdLst/>
              <a:ahLst/>
              <a:cxnLst/>
              <a:rect l="l" t="t" r="r" b="b"/>
              <a:pathLst>
                <a:path w="1235" h="974" extrusionOk="0">
                  <a:moveTo>
                    <a:pt x="901" y="126"/>
                  </a:moveTo>
                  <a:cubicBezTo>
                    <a:pt x="935" y="159"/>
                    <a:pt x="968" y="159"/>
                    <a:pt x="1001" y="192"/>
                  </a:cubicBezTo>
                  <a:cubicBezTo>
                    <a:pt x="1101" y="259"/>
                    <a:pt x="1068" y="392"/>
                    <a:pt x="1035" y="459"/>
                  </a:cubicBezTo>
                  <a:cubicBezTo>
                    <a:pt x="905" y="770"/>
                    <a:pt x="535" y="839"/>
                    <a:pt x="297" y="839"/>
                  </a:cubicBezTo>
                  <a:cubicBezTo>
                    <a:pt x="229" y="839"/>
                    <a:pt x="171" y="834"/>
                    <a:pt x="134" y="826"/>
                  </a:cubicBezTo>
                  <a:cubicBezTo>
                    <a:pt x="167" y="526"/>
                    <a:pt x="334" y="259"/>
                    <a:pt x="601" y="159"/>
                  </a:cubicBezTo>
                  <a:cubicBezTo>
                    <a:pt x="701" y="126"/>
                    <a:pt x="801" y="126"/>
                    <a:pt x="901" y="126"/>
                  </a:cubicBezTo>
                  <a:close/>
                  <a:moveTo>
                    <a:pt x="810" y="1"/>
                  </a:moveTo>
                  <a:cubicBezTo>
                    <a:pt x="731" y="1"/>
                    <a:pt x="647" y="19"/>
                    <a:pt x="568" y="59"/>
                  </a:cubicBezTo>
                  <a:cubicBezTo>
                    <a:pt x="234" y="159"/>
                    <a:pt x="34" y="492"/>
                    <a:pt x="1" y="893"/>
                  </a:cubicBezTo>
                  <a:lnTo>
                    <a:pt x="1" y="959"/>
                  </a:lnTo>
                  <a:lnTo>
                    <a:pt x="67" y="959"/>
                  </a:lnTo>
                  <a:cubicBezTo>
                    <a:pt x="78" y="959"/>
                    <a:pt x="167" y="973"/>
                    <a:pt x="291" y="973"/>
                  </a:cubicBezTo>
                  <a:cubicBezTo>
                    <a:pt x="555" y="973"/>
                    <a:pt x="976" y="911"/>
                    <a:pt x="1135" y="526"/>
                  </a:cubicBezTo>
                  <a:cubicBezTo>
                    <a:pt x="1235" y="292"/>
                    <a:pt x="1168" y="159"/>
                    <a:pt x="1101" y="126"/>
                  </a:cubicBezTo>
                  <a:cubicBezTo>
                    <a:pt x="1041" y="45"/>
                    <a:pt x="931" y="1"/>
                    <a:pt x="8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8"/>
            <p:cNvSpPr/>
            <p:nvPr/>
          </p:nvSpPr>
          <p:spPr>
            <a:xfrm rot="3360212" flipH="1">
              <a:off x="9654946" y="4190276"/>
              <a:ext cx="84969" cy="88278"/>
            </a:xfrm>
            <a:custGeom>
              <a:avLst/>
              <a:gdLst/>
              <a:ahLst/>
              <a:cxnLst/>
              <a:rect l="l" t="t" r="r" b="b"/>
              <a:pathLst>
                <a:path w="1002" h="1041" extrusionOk="0">
                  <a:moveTo>
                    <a:pt x="224" y="0"/>
                  </a:moveTo>
                  <a:lnTo>
                    <a:pt x="224" y="0"/>
                  </a:lnTo>
                  <a:cubicBezTo>
                    <a:pt x="1" y="647"/>
                    <a:pt x="434" y="1041"/>
                    <a:pt x="736" y="1041"/>
                  </a:cubicBezTo>
                  <a:cubicBezTo>
                    <a:pt x="885" y="1041"/>
                    <a:pt x="1002" y="944"/>
                    <a:pt x="991" y="734"/>
                  </a:cubicBezTo>
                  <a:cubicBezTo>
                    <a:pt x="991" y="167"/>
                    <a:pt x="224"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rot="3360212" flipH="1">
              <a:off x="9708791" y="4133988"/>
              <a:ext cx="93534" cy="77339"/>
            </a:xfrm>
            <a:custGeom>
              <a:avLst/>
              <a:gdLst/>
              <a:ahLst/>
              <a:cxnLst/>
              <a:rect l="l" t="t" r="r" b="b"/>
              <a:pathLst>
                <a:path w="1103" h="912" extrusionOk="0">
                  <a:moveTo>
                    <a:pt x="736" y="1"/>
                  </a:moveTo>
                  <a:cubicBezTo>
                    <a:pt x="427" y="1"/>
                    <a:pt x="1" y="297"/>
                    <a:pt x="20" y="911"/>
                  </a:cubicBezTo>
                  <a:cubicBezTo>
                    <a:pt x="20" y="911"/>
                    <a:pt x="31" y="912"/>
                    <a:pt x="49" y="912"/>
                  </a:cubicBezTo>
                  <a:cubicBezTo>
                    <a:pt x="197" y="912"/>
                    <a:pt x="873" y="885"/>
                    <a:pt x="1021" y="411"/>
                  </a:cubicBezTo>
                  <a:cubicBezTo>
                    <a:pt x="1102" y="140"/>
                    <a:pt x="947" y="1"/>
                    <a:pt x="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8"/>
            <p:cNvSpPr/>
            <p:nvPr/>
          </p:nvSpPr>
          <p:spPr>
            <a:xfrm rot="3360212" flipH="1">
              <a:off x="9816862" y="4380888"/>
              <a:ext cx="85902" cy="89550"/>
            </a:xfrm>
            <a:custGeom>
              <a:avLst/>
              <a:gdLst/>
              <a:ahLst/>
              <a:cxnLst/>
              <a:rect l="l" t="t" r="r" b="b"/>
              <a:pathLst>
                <a:path w="1013" h="1056" extrusionOk="0">
                  <a:moveTo>
                    <a:pt x="201" y="1"/>
                  </a:moveTo>
                  <a:lnTo>
                    <a:pt x="201" y="1"/>
                  </a:lnTo>
                  <a:cubicBezTo>
                    <a:pt x="0" y="648"/>
                    <a:pt x="441" y="1056"/>
                    <a:pt x="745" y="1056"/>
                  </a:cubicBezTo>
                  <a:cubicBezTo>
                    <a:pt x="895" y="1056"/>
                    <a:pt x="1013" y="956"/>
                    <a:pt x="1002" y="735"/>
                  </a:cubicBezTo>
                  <a:cubicBezTo>
                    <a:pt x="968" y="168"/>
                    <a:pt x="201" y="1"/>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8"/>
            <p:cNvSpPr/>
            <p:nvPr/>
          </p:nvSpPr>
          <p:spPr>
            <a:xfrm rot="3360212" flipH="1">
              <a:off x="9873242" y="4326440"/>
              <a:ext cx="92347" cy="77339"/>
            </a:xfrm>
            <a:custGeom>
              <a:avLst/>
              <a:gdLst/>
              <a:ahLst/>
              <a:cxnLst/>
              <a:rect l="l" t="t" r="r" b="b"/>
              <a:pathLst>
                <a:path w="1089" h="912" extrusionOk="0">
                  <a:moveTo>
                    <a:pt x="724" y="0"/>
                  </a:moveTo>
                  <a:cubicBezTo>
                    <a:pt x="419" y="0"/>
                    <a:pt x="0" y="297"/>
                    <a:pt x="40" y="911"/>
                  </a:cubicBezTo>
                  <a:cubicBezTo>
                    <a:pt x="40" y="911"/>
                    <a:pt x="50" y="911"/>
                    <a:pt x="68" y="911"/>
                  </a:cubicBezTo>
                  <a:cubicBezTo>
                    <a:pt x="210" y="911"/>
                    <a:pt x="859" y="885"/>
                    <a:pt x="1007" y="410"/>
                  </a:cubicBezTo>
                  <a:cubicBezTo>
                    <a:pt x="1089" y="139"/>
                    <a:pt x="933" y="0"/>
                    <a:pt x="7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8"/>
            <p:cNvSpPr/>
            <p:nvPr/>
          </p:nvSpPr>
          <p:spPr>
            <a:xfrm rot="3360212" flipH="1">
              <a:off x="10004505" y="4635821"/>
              <a:ext cx="90566" cy="95571"/>
            </a:xfrm>
            <a:custGeom>
              <a:avLst/>
              <a:gdLst/>
              <a:ahLst/>
              <a:cxnLst/>
              <a:rect l="l" t="t" r="r" b="b"/>
              <a:pathLst>
                <a:path w="1068" h="1127" extrusionOk="0">
                  <a:moveTo>
                    <a:pt x="188" y="105"/>
                  </a:moveTo>
                  <a:lnTo>
                    <a:pt x="188" y="105"/>
                  </a:lnTo>
                  <a:cubicBezTo>
                    <a:pt x="509" y="185"/>
                    <a:pt x="869" y="415"/>
                    <a:pt x="901" y="793"/>
                  </a:cubicBezTo>
                  <a:cubicBezTo>
                    <a:pt x="901" y="860"/>
                    <a:pt x="867" y="927"/>
                    <a:pt x="834" y="993"/>
                  </a:cubicBezTo>
                  <a:cubicBezTo>
                    <a:pt x="801" y="1027"/>
                    <a:pt x="767" y="1027"/>
                    <a:pt x="767" y="1027"/>
                  </a:cubicBezTo>
                  <a:cubicBezTo>
                    <a:pt x="734" y="1060"/>
                    <a:pt x="734" y="1060"/>
                    <a:pt x="701" y="1060"/>
                  </a:cubicBezTo>
                  <a:lnTo>
                    <a:pt x="634" y="1060"/>
                  </a:lnTo>
                  <a:cubicBezTo>
                    <a:pt x="634" y="1060"/>
                    <a:pt x="634" y="1060"/>
                    <a:pt x="601" y="1027"/>
                  </a:cubicBezTo>
                  <a:cubicBezTo>
                    <a:pt x="567" y="1027"/>
                    <a:pt x="534" y="993"/>
                    <a:pt x="500" y="993"/>
                  </a:cubicBezTo>
                  <a:cubicBezTo>
                    <a:pt x="434" y="960"/>
                    <a:pt x="367" y="893"/>
                    <a:pt x="300" y="827"/>
                  </a:cubicBezTo>
                  <a:cubicBezTo>
                    <a:pt x="144" y="608"/>
                    <a:pt x="134" y="331"/>
                    <a:pt x="188" y="105"/>
                  </a:cubicBezTo>
                  <a:close/>
                  <a:moveTo>
                    <a:pt x="134" y="1"/>
                  </a:moveTo>
                  <a:cubicBezTo>
                    <a:pt x="117" y="1"/>
                    <a:pt x="100" y="9"/>
                    <a:pt x="100" y="26"/>
                  </a:cubicBezTo>
                  <a:cubicBezTo>
                    <a:pt x="100" y="26"/>
                    <a:pt x="100" y="26"/>
                    <a:pt x="100" y="26"/>
                  </a:cubicBezTo>
                  <a:lnTo>
                    <a:pt x="100" y="26"/>
                  </a:lnTo>
                  <a:cubicBezTo>
                    <a:pt x="88" y="39"/>
                    <a:pt x="84" y="51"/>
                    <a:pt x="87" y="62"/>
                  </a:cubicBezTo>
                  <a:lnTo>
                    <a:pt x="87" y="62"/>
                  </a:lnTo>
                  <a:cubicBezTo>
                    <a:pt x="0" y="317"/>
                    <a:pt x="8" y="570"/>
                    <a:pt x="167" y="793"/>
                  </a:cubicBezTo>
                  <a:cubicBezTo>
                    <a:pt x="267" y="960"/>
                    <a:pt x="434" y="1093"/>
                    <a:pt x="634" y="1127"/>
                  </a:cubicBezTo>
                  <a:cubicBezTo>
                    <a:pt x="801" y="1127"/>
                    <a:pt x="967" y="1060"/>
                    <a:pt x="1001" y="860"/>
                  </a:cubicBezTo>
                  <a:cubicBezTo>
                    <a:pt x="1068" y="626"/>
                    <a:pt x="901" y="393"/>
                    <a:pt x="701" y="226"/>
                  </a:cubicBezTo>
                  <a:cubicBezTo>
                    <a:pt x="544" y="132"/>
                    <a:pt x="388" y="68"/>
                    <a:pt x="205" y="33"/>
                  </a:cubicBezTo>
                  <a:lnTo>
                    <a:pt x="205" y="33"/>
                  </a:lnTo>
                  <a:cubicBezTo>
                    <a:pt x="200" y="14"/>
                    <a:pt x="175" y="5"/>
                    <a:pt x="151" y="4"/>
                  </a:cubicBezTo>
                  <a:lnTo>
                    <a:pt x="151" y="4"/>
                  </a:lnTo>
                  <a:cubicBezTo>
                    <a:pt x="145" y="2"/>
                    <a:pt x="139" y="1"/>
                    <a:pt x="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8"/>
            <p:cNvSpPr/>
            <p:nvPr/>
          </p:nvSpPr>
          <p:spPr>
            <a:xfrm rot="3360212" flipH="1">
              <a:off x="10062577" y="4587659"/>
              <a:ext cx="99131" cy="83953"/>
            </a:xfrm>
            <a:custGeom>
              <a:avLst/>
              <a:gdLst/>
              <a:ahLst/>
              <a:cxnLst/>
              <a:rect l="l" t="t" r="r" b="b"/>
              <a:pathLst>
                <a:path w="1169" h="990" extrusionOk="0">
                  <a:moveTo>
                    <a:pt x="801" y="56"/>
                  </a:moveTo>
                  <a:cubicBezTo>
                    <a:pt x="801" y="56"/>
                    <a:pt x="801" y="56"/>
                    <a:pt x="835" y="89"/>
                  </a:cubicBezTo>
                  <a:lnTo>
                    <a:pt x="901" y="89"/>
                  </a:lnTo>
                  <a:cubicBezTo>
                    <a:pt x="935" y="122"/>
                    <a:pt x="968" y="122"/>
                    <a:pt x="968" y="156"/>
                  </a:cubicBezTo>
                  <a:cubicBezTo>
                    <a:pt x="1035" y="222"/>
                    <a:pt x="1035" y="289"/>
                    <a:pt x="1035" y="356"/>
                  </a:cubicBezTo>
                  <a:cubicBezTo>
                    <a:pt x="968" y="623"/>
                    <a:pt x="768" y="790"/>
                    <a:pt x="568" y="856"/>
                  </a:cubicBezTo>
                  <a:cubicBezTo>
                    <a:pt x="468" y="890"/>
                    <a:pt x="334" y="890"/>
                    <a:pt x="234" y="923"/>
                  </a:cubicBezTo>
                  <a:lnTo>
                    <a:pt x="135" y="923"/>
                  </a:lnTo>
                  <a:cubicBezTo>
                    <a:pt x="140" y="667"/>
                    <a:pt x="208" y="416"/>
                    <a:pt x="368" y="256"/>
                  </a:cubicBezTo>
                  <a:cubicBezTo>
                    <a:pt x="434" y="189"/>
                    <a:pt x="535" y="122"/>
                    <a:pt x="601" y="89"/>
                  </a:cubicBezTo>
                  <a:cubicBezTo>
                    <a:pt x="668" y="89"/>
                    <a:pt x="701" y="89"/>
                    <a:pt x="735" y="56"/>
                  </a:cubicBezTo>
                  <a:close/>
                  <a:moveTo>
                    <a:pt x="796" y="1"/>
                  </a:moveTo>
                  <a:cubicBezTo>
                    <a:pt x="633" y="1"/>
                    <a:pt x="464" y="78"/>
                    <a:pt x="334" y="156"/>
                  </a:cubicBezTo>
                  <a:cubicBezTo>
                    <a:pt x="101" y="356"/>
                    <a:pt x="1" y="656"/>
                    <a:pt x="34" y="956"/>
                  </a:cubicBezTo>
                  <a:cubicBezTo>
                    <a:pt x="1" y="956"/>
                    <a:pt x="34" y="990"/>
                    <a:pt x="68" y="990"/>
                  </a:cubicBezTo>
                  <a:cubicBezTo>
                    <a:pt x="468" y="990"/>
                    <a:pt x="1002" y="856"/>
                    <a:pt x="1135" y="423"/>
                  </a:cubicBezTo>
                  <a:cubicBezTo>
                    <a:pt x="1135" y="356"/>
                    <a:pt x="1168" y="256"/>
                    <a:pt x="1102" y="156"/>
                  </a:cubicBezTo>
                  <a:cubicBezTo>
                    <a:pt x="1068" y="89"/>
                    <a:pt x="1002" y="56"/>
                    <a:pt x="935" y="22"/>
                  </a:cubicBezTo>
                  <a:cubicBezTo>
                    <a:pt x="890" y="7"/>
                    <a:pt x="843" y="1"/>
                    <a:pt x="7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8"/>
            <p:cNvSpPr/>
            <p:nvPr/>
          </p:nvSpPr>
          <p:spPr>
            <a:xfrm rot="3360212" flipH="1">
              <a:off x="9365113" y="3847817"/>
              <a:ext cx="90566" cy="70639"/>
            </a:xfrm>
            <a:custGeom>
              <a:avLst/>
              <a:gdLst/>
              <a:ahLst/>
              <a:cxnLst/>
              <a:rect l="l" t="t" r="r" b="b"/>
              <a:pathLst>
                <a:path w="1068" h="833" extrusionOk="0">
                  <a:moveTo>
                    <a:pt x="701" y="107"/>
                  </a:moveTo>
                  <a:cubicBezTo>
                    <a:pt x="767" y="107"/>
                    <a:pt x="867" y="140"/>
                    <a:pt x="901" y="207"/>
                  </a:cubicBezTo>
                  <a:cubicBezTo>
                    <a:pt x="934" y="274"/>
                    <a:pt x="901" y="407"/>
                    <a:pt x="801" y="540"/>
                  </a:cubicBezTo>
                  <a:cubicBezTo>
                    <a:pt x="702" y="664"/>
                    <a:pt x="548" y="733"/>
                    <a:pt x="366" y="733"/>
                  </a:cubicBezTo>
                  <a:cubicBezTo>
                    <a:pt x="302" y="733"/>
                    <a:pt x="236" y="724"/>
                    <a:pt x="167" y="707"/>
                  </a:cubicBezTo>
                  <a:cubicBezTo>
                    <a:pt x="200" y="540"/>
                    <a:pt x="367" y="140"/>
                    <a:pt x="701" y="107"/>
                  </a:cubicBezTo>
                  <a:close/>
                  <a:moveTo>
                    <a:pt x="777" y="0"/>
                  </a:moveTo>
                  <a:cubicBezTo>
                    <a:pt x="753" y="0"/>
                    <a:pt x="728" y="2"/>
                    <a:pt x="701" y="7"/>
                  </a:cubicBezTo>
                  <a:cubicBezTo>
                    <a:pt x="167" y="7"/>
                    <a:pt x="33" y="707"/>
                    <a:pt x="33" y="741"/>
                  </a:cubicBezTo>
                  <a:lnTo>
                    <a:pt x="0" y="774"/>
                  </a:lnTo>
                  <a:lnTo>
                    <a:pt x="67" y="807"/>
                  </a:lnTo>
                  <a:lnTo>
                    <a:pt x="167" y="807"/>
                  </a:lnTo>
                  <a:cubicBezTo>
                    <a:pt x="242" y="824"/>
                    <a:pt x="315" y="832"/>
                    <a:pt x="385" y="832"/>
                  </a:cubicBezTo>
                  <a:cubicBezTo>
                    <a:pt x="594" y="832"/>
                    <a:pt x="776" y="757"/>
                    <a:pt x="901" y="607"/>
                  </a:cubicBezTo>
                  <a:cubicBezTo>
                    <a:pt x="1034" y="474"/>
                    <a:pt x="1067" y="274"/>
                    <a:pt x="1034" y="140"/>
                  </a:cubicBezTo>
                  <a:cubicBezTo>
                    <a:pt x="1005" y="83"/>
                    <a:pt x="927" y="0"/>
                    <a:pt x="7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8"/>
            <p:cNvSpPr/>
            <p:nvPr/>
          </p:nvSpPr>
          <p:spPr>
            <a:xfrm rot="3360212" flipH="1">
              <a:off x="10160762" y="5534058"/>
              <a:ext cx="1397413" cy="189021"/>
            </a:xfrm>
            <a:custGeom>
              <a:avLst/>
              <a:gdLst/>
              <a:ahLst/>
              <a:cxnLst/>
              <a:rect l="l" t="t" r="r" b="b"/>
              <a:pathLst>
                <a:path w="16479" h="2229" extrusionOk="0">
                  <a:moveTo>
                    <a:pt x="9515" y="0"/>
                  </a:moveTo>
                  <a:cubicBezTo>
                    <a:pt x="8888" y="0"/>
                    <a:pt x="8269" y="85"/>
                    <a:pt x="7673" y="294"/>
                  </a:cubicBezTo>
                  <a:cubicBezTo>
                    <a:pt x="7006" y="527"/>
                    <a:pt x="6372" y="828"/>
                    <a:pt x="5705" y="994"/>
                  </a:cubicBezTo>
                  <a:cubicBezTo>
                    <a:pt x="5071" y="1128"/>
                    <a:pt x="4404" y="1195"/>
                    <a:pt x="3770" y="1195"/>
                  </a:cubicBezTo>
                  <a:cubicBezTo>
                    <a:pt x="2436" y="1195"/>
                    <a:pt x="1168" y="894"/>
                    <a:pt x="1" y="261"/>
                  </a:cubicBezTo>
                  <a:cubicBezTo>
                    <a:pt x="1" y="261"/>
                    <a:pt x="1" y="294"/>
                    <a:pt x="1" y="294"/>
                  </a:cubicBezTo>
                  <a:cubicBezTo>
                    <a:pt x="1101" y="994"/>
                    <a:pt x="2436" y="1428"/>
                    <a:pt x="3737" y="1495"/>
                  </a:cubicBezTo>
                  <a:cubicBezTo>
                    <a:pt x="3845" y="1500"/>
                    <a:pt x="3953" y="1503"/>
                    <a:pt x="4061" y="1503"/>
                  </a:cubicBezTo>
                  <a:cubicBezTo>
                    <a:pt x="5204" y="1503"/>
                    <a:pt x="6272" y="1188"/>
                    <a:pt x="7339" y="761"/>
                  </a:cubicBezTo>
                  <a:cubicBezTo>
                    <a:pt x="7940" y="527"/>
                    <a:pt x="8573" y="327"/>
                    <a:pt x="9207" y="327"/>
                  </a:cubicBezTo>
                  <a:cubicBezTo>
                    <a:pt x="9641" y="327"/>
                    <a:pt x="10074" y="361"/>
                    <a:pt x="10475" y="427"/>
                  </a:cubicBezTo>
                  <a:cubicBezTo>
                    <a:pt x="12509" y="728"/>
                    <a:pt x="14478" y="1395"/>
                    <a:pt x="16346" y="2229"/>
                  </a:cubicBezTo>
                  <a:cubicBezTo>
                    <a:pt x="16412" y="2229"/>
                    <a:pt x="16479" y="2129"/>
                    <a:pt x="16412" y="2095"/>
                  </a:cubicBezTo>
                  <a:cubicBezTo>
                    <a:pt x="15612" y="1428"/>
                    <a:pt x="14578" y="1094"/>
                    <a:pt x="13577" y="794"/>
                  </a:cubicBezTo>
                  <a:cubicBezTo>
                    <a:pt x="12295" y="405"/>
                    <a:pt x="10887" y="0"/>
                    <a:pt x="95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8"/>
            <p:cNvSpPr/>
            <p:nvPr/>
          </p:nvSpPr>
          <p:spPr>
            <a:xfrm rot="3360212" flipH="1">
              <a:off x="9910772" y="4780493"/>
              <a:ext cx="1428619" cy="309693"/>
            </a:xfrm>
            <a:custGeom>
              <a:avLst/>
              <a:gdLst/>
              <a:ahLst/>
              <a:cxnLst/>
              <a:rect l="l" t="t" r="r" b="b"/>
              <a:pathLst>
                <a:path w="16847" h="3652" extrusionOk="0">
                  <a:moveTo>
                    <a:pt x="8550" y="380"/>
                  </a:moveTo>
                  <a:cubicBezTo>
                    <a:pt x="9233" y="380"/>
                    <a:pt x="9916" y="469"/>
                    <a:pt x="10575" y="650"/>
                  </a:cubicBezTo>
                  <a:cubicBezTo>
                    <a:pt x="11342" y="850"/>
                    <a:pt x="12076" y="1183"/>
                    <a:pt x="12776" y="1484"/>
                  </a:cubicBezTo>
                  <a:cubicBezTo>
                    <a:pt x="13777" y="1917"/>
                    <a:pt x="14811" y="2384"/>
                    <a:pt x="15879" y="2518"/>
                  </a:cubicBezTo>
                  <a:cubicBezTo>
                    <a:pt x="15469" y="2644"/>
                    <a:pt x="15045" y="2710"/>
                    <a:pt x="14623" y="2710"/>
                  </a:cubicBezTo>
                  <a:cubicBezTo>
                    <a:pt x="14152" y="2710"/>
                    <a:pt x="13684" y="2627"/>
                    <a:pt x="13243" y="2451"/>
                  </a:cubicBezTo>
                  <a:cubicBezTo>
                    <a:pt x="13177" y="2418"/>
                    <a:pt x="13110" y="2418"/>
                    <a:pt x="13043" y="2384"/>
                  </a:cubicBezTo>
                  <a:cubicBezTo>
                    <a:pt x="12810" y="2284"/>
                    <a:pt x="12576" y="2184"/>
                    <a:pt x="12309" y="2151"/>
                  </a:cubicBezTo>
                  <a:cubicBezTo>
                    <a:pt x="12267" y="2147"/>
                    <a:pt x="12225" y="2146"/>
                    <a:pt x="12183" y="2146"/>
                  </a:cubicBezTo>
                  <a:cubicBezTo>
                    <a:pt x="11825" y="2146"/>
                    <a:pt x="11470" y="2265"/>
                    <a:pt x="11142" y="2384"/>
                  </a:cubicBezTo>
                  <a:cubicBezTo>
                    <a:pt x="11009" y="2451"/>
                    <a:pt x="10842" y="2518"/>
                    <a:pt x="10708" y="2551"/>
                  </a:cubicBezTo>
                  <a:cubicBezTo>
                    <a:pt x="9843" y="2909"/>
                    <a:pt x="8924" y="3267"/>
                    <a:pt x="8000" y="3267"/>
                  </a:cubicBezTo>
                  <a:cubicBezTo>
                    <a:pt x="7891" y="3267"/>
                    <a:pt x="7782" y="3262"/>
                    <a:pt x="7673" y="3252"/>
                  </a:cubicBezTo>
                  <a:cubicBezTo>
                    <a:pt x="7373" y="3252"/>
                    <a:pt x="7072" y="3151"/>
                    <a:pt x="6739" y="3085"/>
                  </a:cubicBezTo>
                  <a:cubicBezTo>
                    <a:pt x="6639" y="3051"/>
                    <a:pt x="6505" y="3018"/>
                    <a:pt x="6372" y="3018"/>
                  </a:cubicBezTo>
                  <a:cubicBezTo>
                    <a:pt x="5571" y="2818"/>
                    <a:pt x="4771" y="2751"/>
                    <a:pt x="3937" y="2751"/>
                  </a:cubicBezTo>
                  <a:cubicBezTo>
                    <a:pt x="3472" y="2751"/>
                    <a:pt x="3007" y="2784"/>
                    <a:pt x="2542" y="2817"/>
                  </a:cubicBezTo>
                  <a:lnTo>
                    <a:pt x="2542" y="2817"/>
                  </a:lnTo>
                  <a:cubicBezTo>
                    <a:pt x="2569" y="2813"/>
                    <a:pt x="2571" y="2785"/>
                    <a:pt x="2603" y="2785"/>
                  </a:cubicBezTo>
                  <a:cubicBezTo>
                    <a:pt x="3003" y="2584"/>
                    <a:pt x="3403" y="2284"/>
                    <a:pt x="3737" y="2051"/>
                  </a:cubicBezTo>
                  <a:cubicBezTo>
                    <a:pt x="3970" y="1884"/>
                    <a:pt x="4170" y="1750"/>
                    <a:pt x="4370" y="1584"/>
                  </a:cubicBezTo>
                  <a:cubicBezTo>
                    <a:pt x="5621" y="788"/>
                    <a:pt x="7088" y="380"/>
                    <a:pt x="8550" y="380"/>
                  </a:cubicBezTo>
                  <a:close/>
                  <a:moveTo>
                    <a:pt x="8569" y="0"/>
                  </a:moveTo>
                  <a:cubicBezTo>
                    <a:pt x="7027" y="0"/>
                    <a:pt x="5482" y="439"/>
                    <a:pt x="4204" y="1283"/>
                  </a:cubicBezTo>
                  <a:cubicBezTo>
                    <a:pt x="3970" y="1417"/>
                    <a:pt x="3770" y="1584"/>
                    <a:pt x="3537" y="1750"/>
                  </a:cubicBezTo>
                  <a:cubicBezTo>
                    <a:pt x="3203" y="1984"/>
                    <a:pt x="2836" y="2251"/>
                    <a:pt x="2436" y="2451"/>
                  </a:cubicBezTo>
                  <a:cubicBezTo>
                    <a:pt x="1735" y="2818"/>
                    <a:pt x="1268" y="2918"/>
                    <a:pt x="468" y="3051"/>
                  </a:cubicBezTo>
                  <a:lnTo>
                    <a:pt x="434" y="3051"/>
                  </a:lnTo>
                  <a:cubicBezTo>
                    <a:pt x="334" y="3085"/>
                    <a:pt x="234" y="3085"/>
                    <a:pt x="167" y="3118"/>
                  </a:cubicBezTo>
                  <a:cubicBezTo>
                    <a:pt x="67" y="3118"/>
                    <a:pt x="1" y="3218"/>
                    <a:pt x="1" y="3318"/>
                  </a:cubicBezTo>
                  <a:cubicBezTo>
                    <a:pt x="34" y="3418"/>
                    <a:pt x="101" y="3485"/>
                    <a:pt x="234" y="3485"/>
                  </a:cubicBezTo>
                  <a:cubicBezTo>
                    <a:pt x="268" y="3485"/>
                    <a:pt x="301" y="3452"/>
                    <a:pt x="368" y="3452"/>
                  </a:cubicBezTo>
                  <a:lnTo>
                    <a:pt x="501" y="3452"/>
                  </a:lnTo>
                  <a:cubicBezTo>
                    <a:pt x="1680" y="3278"/>
                    <a:pt x="2803" y="3149"/>
                    <a:pt x="3909" y="3149"/>
                  </a:cubicBezTo>
                  <a:cubicBezTo>
                    <a:pt x="4712" y="3149"/>
                    <a:pt x="5506" y="3217"/>
                    <a:pt x="6305" y="3385"/>
                  </a:cubicBezTo>
                  <a:cubicBezTo>
                    <a:pt x="6405" y="3385"/>
                    <a:pt x="6539" y="3418"/>
                    <a:pt x="6672" y="3452"/>
                  </a:cubicBezTo>
                  <a:cubicBezTo>
                    <a:pt x="6972" y="3518"/>
                    <a:pt x="7306" y="3618"/>
                    <a:pt x="7639" y="3652"/>
                  </a:cubicBezTo>
                  <a:lnTo>
                    <a:pt x="7973" y="3652"/>
                  </a:lnTo>
                  <a:cubicBezTo>
                    <a:pt x="8974" y="3652"/>
                    <a:pt x="9941" y="3285"/>
                    <a:pt x="10842" y="2918"/>
                  </a:cubicBezTo>
                  <a:cubicBezTo>
                    <a:pt x="10975" y="2851"/>
                    <a:pt x="11142" y="2785"/>
                    <a:pt x="11275" y="2751"/>
                  </a:cubicBezTo>
                  <a:cubicBezTo>
                    <a:pt x="11574" y="2632"/>
                    <a:pt x="11872" y="2512"/>
                    <a:pt x="12170" y="2512"/>
                  </a:cubicBezTo>
                  <a:cubicBezTo>
                    <a:pt x="12206" y="2512"/>
                    <a:pt x="12241" y="2514"/>
                    <a:pt x="12276" y="2518"/>
                  </a:cubicBezTo>
                  <a:cubicBezTo>
                    <a:pt x="12476" y="2551"/>
                    <a:pt x="12676" y="2651"/>
                    <a:pt x="12877" y="2718"/>
                  </a:cubicBezTo>
                  <a:cubicBezTo>
                    <a:pt x="12943" y="2751"/>
                    <a:pt x="13010" y="2785"/>
                    <a:pt x="13077" y="2818"/>
                  </a:cubicBezTo>
                  <a:cubicBezTo>
                    <a:pt x="13571" y="2996"/>
                    <a:pt x="14093" y="3084"/>
                    <a:pt x="14614" y="3084"/>
                  </a:cubicBezTo>
                  <a:cubicBezTo>
                    <a:pt x="15358" y="3084"/>
                    <a:pt x="16098" y="2904"/>
                    <a:pt x="16746" y="2551"/>
                  </a:cubicBezTo>
                  <a:cubicBezTo>
                    <a:pt x="16813" y="2518"/>
                    <a:pt x="16846" y="2418"/>
                    <a:pt x="16846" y="2318"/>
                  </a:cubicBezTo>
                  <a:cubicBezTo>
                    <a:pt x="16813" y="2251"/>
                    <a:pt x="16746" y="2184"/>
                    <a:pt x="16646" y="2184"/>
                  </a:cubicBezTo>
                  <a:cubicBezTo>
                    <a:pt x="16607" y="2185"/>
                    <a:pt x="16568" y="2186"/>
                    <a:pt x="16530" y="2186"/>
                  </a:cubicBezTo>
                  <a:cubicBezTo>
                    <a:pt x="15275" y="2186"/>
                    <a:pt x="14141" y="1668"/>
                    <a:pt x="12943" y="1150"/>
                  </a:cubicBezTo>
                  <a:cubicBezTo>
                    <a:pt x="12209" y="816"/>
                    <a:pt x="11476" y="483"/>
                    <a:pt x="10675" y="283"/>
                  </a:cubicBezTo>
                  <a:cubicBezTo>
                    <a:pt x="9991" y="93"/>
                    <a:pt x="9280" y="0"/>
                    <a:pt x="8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8"/>
            <p:cNvSpPr/>
            <p:nvPr/>
          </p:nvSpPr>
          <p:spPr>
            <a:xfrm rot="3360212" flipH="1">
              <a:off x="10018650" y="4838177"/>
              <a:ext cx="1205087" cy="209798"/>
            </a:xfrm>
            <a:custGeom>
              <a:avLst/>
              <a:gdLst/>
              <a:ahLst/>
              <a:cxnLst/>
              <a:rect l="l" t="t" r="r" b="b"/>
              <a:pathLst>
                <a:path w="14211" h="2474" extrusionOk="0">
                  <a:moveTo>
                    <a:pt x="8216" y="0"/>
                  </a:moveTo>
                  <a:cubicBezTo>
                    <a:pt x="7935" y="0"/>
                    <a:pt x="7653" y="13"/>
                    <a:pt x="7372" y="38"/>
                  </a:cubicBezTo>
                  <a:cubicBezTo>
                    <a:pt x="6205" y="138"/>
                    <a:pt x="5037" y="439"/>
                    <a:pt x="4003" y="906"/>
                  </a:cubicBezTo>
                  <a:cubicBezTo>
                    <a:pt x="3403" y="1206"/>
                    <a:pt x="2869" y="1606"/>
                    <a:pt x="2269" y="1873"/>
                  </a:cubicBezTo>
                  <a:cubicBezTo>
                    <a:pt x="1568" y="2207"/>
                    <a:pt x="734" y="2307"/>
                    <a:pt x="0" y="2473"/>
                  </a:cubicBezTo>
                  <a:cubicBezTo>
                    <a:pt x="667" y="2373"/>
                    <a:pt x="1368" y="2273"/>
                    <a:pt x="2035" y="2040"/>
                  </a:cubicBezTo>
                  <a:cubicBezTo>
                    <a:pt x="2669" y="1840"/>
                    <a:pt x="3203" y="1406"/>
                    <a:pt x="3803" y="1106"/>
                  </a:cubicBezTo>
                  <a:cubicBezTo>
                    <a:pt x="4904" y="572"/>
                    <a:pt x="6071" y="239"/>
                    <a:pt x="7272" y="105"/>
                  </a:cubicBezTo>
                  <a:cubicBezTo>
                    <a:pt x="7569" y="81"/>
                    <a:pt x="7865" y="69"/>
                    <a:pt x="8162" y="69"/>
                  </a:cubicBezTo>
                  <a:cubicBezTo>
                    <a:pt x="9098" y="69"/>
                    <a:pt x="10029" y="193"/>
                    <a:pt x="10941" y="472"/>
                  </a:cubicBezTo>
                  <a:cubicBezTo>
                    <a:pt x="11575" y="639"/>
                    <a:pt x="12142" y="872"/>
                    <a:pt x="12709" y="1173"/>
                  </a:cubicBezTo>
                  <a:cubicBezTo>
                    <a:pt x="13176" y="1406"/>
                    <a:pt x="13677" y="1640"/>
                    <a:pt x="14210" y="1673"/>
                  </a:cubicBezTo>
                  <a:cubicBezTo>
                    <a:pt x="14210" y="1673"/>
                    <a:pt x="14210" y="1640"/>
                    <a:pt x="14210" y="1640"/>
                  </a:cubicBezTo>
                  <a:cubicBezTo>
                    <a:pt x="13510" y="1506"/>
                    <a:pt x="12943" y="1206"/>
                    <a:pt x="12342" y="906"/>
                  </a:cubicBezTo>
                  <a:cubicBezTo>
                    <a:pt x="11809" y="639"/>
                    <a:pt x="11242" y="439"/>
                    <a:pt x="10675" y="305"/>
                  </a:cubicBezTo>
                  <a:cubicBezTo>
                    <a:pt x="9855" y="107"/>
                    <a:pt x="9035" y="0"/>
                    <a:pt x="82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8"/>
            <p:cNvSpPr/>
            <p:nvPr/>
          </p:nvSpPr>
          <p:spPr>
            <a:xfrm rot="3360212" flipH="1">
              <a:off x="9932123" y="4807586"/>
              <a:ext cx="1210769" cy="124573"/>
            </a:xfrm>
            <a:custGeom>
              <a:avLst/>
              <a:gdLst/>
              <a:ahLst/>
              <a:cxnLst/>
              <a:rect l="l" t="t" r="r" b="b"/>
              <a:pathLst>
                <a:path w="14278" h="1469" extrusionOk="0">
                  <a:moveTo>
                    <a:pt x="5753" y="0"/>
                  </a:moveTo>
                  <a:cubicBezTo>
                    <a:pt x="5037" y="0"/>
                    <a:pt x="4326" y="84"/>
                    <a:pt x="3670" y="335"/>
                  </a:cubicBezTo>
                  <a:cubicBezTo>
                    <a:pt x="3069" y="535"/>
                    <a:pt x="2536" y="835"/>
                    <a:pt x="1935" y="1002"/>
                  </a:cubicBezTo>
                  <a:cubicBezTo>
                    <a:pt x="1301" y="1202"/>
                    <a:pt x="634" y="1335"/>
                    <a:pt x="0" y="1469"/>
                  </a:cubicBezTo>
                  <a:cubicBezTo>
                    <a:pt x="634" y="1335"/>
                    <a:pt x="1301" y="1235"/>
                    <a:pt x="1935" y="1035"/>
                  </a:cubicBezTo>
                  <a:cubicBezTo>
                    <a:pt x="2536" y="868"/>
                    <a:pt x="3103" y="568"/>
                    <a:pt x="3670" y="368"/>
                  </a:cubicBezTo>
                  <a:cubicBezTo>
                    <a:pt x="4337" y="134"/>
                    <a:pt x="5052" y="45"/>
                    <a:pt x="5775" y="45"/>
                  </a:cubicBezTo>
                  <a:cubicBezTo>
                    <a:pt x="6389" y="45"/>
                    <a:pt x="7008" y="109"/>
                    <a:pt x="7606" y="201"/>
                  </a:cubicBezTo>
                  <a:cubicBezTo>
                    <a:pt x="8069" y="256"/>
                    <a:pt x="8532" y="310"/>
                    <a:pt x="8995" y="310"/>
                  </a:cubicBezTo>
                  <a:cubicBezTo>
                    <a:pt x="9099" y="310"/>
                    <a:pt x="9203" y="307"/>
                    <a:pt x="9307" y="301"/>
                  </a:cubicBezTo>
                  <a:cubicBezTo>
                    <a:pt x="9685" y="301"/>
                    <a:pt x="10063" y="272"/>
                    <a:pt x="10441" y="272"/>
                  </a:cubicBezTo>
                  <a:cubicBezTo>
                    <a:pt x="10630" y="272"/>
                    <a:pt x="10819" y="279"/>
                    <a:pt x="11008" y="301"/>
                  </a:cubicBezTo>
                  <a:cubicBezTo>
                    <a:pt x="11609" y="401"/>
                    <a:pt x="12142" y="701"/>
                    <a:pt x="12743" y="802"/>
                  </a:cubicBezTo>
                  <a:cubicBezTo>
                    <a:pt x="13010" y="852"/>
                    <a:pt x="13268" y="877"/>
                    <a:pt x="13523" y="877"/>
                  </a:cubicBezTo>
                  <a:cubicBezTo>
                    <a:pt x="13777" y="877"/>
                    <a:pt x="14027" y="852"/>
                    <a:pt x="14277" y="802"/>
                  </a:cubicBezTo>
                  <a:cubicBezTo>
                    <a:pt x="14277" y="802"/>
                    <a:pt x="14277" y="768"/>
                    <a:pt x="14244" y="768"/>
                  </a:cubicBezTo>
                  <a:cubicBezTo>
                    <a:pt x="14014" y="803"/>
                    <a:pt x="13783" y="821"/>
                    <a:pt x="13553" y="821"/>
                  </a:cubicBezTo>
                  <a:cubicBezTo>
                    <a:pt x="13116" y="821"/>
                    <a:pt x="12679" y="754"/>
                    <a:pt x="12243" y="601"/>
                  </a:cubicBezTo>
                  <a:cubicBezTo>
                    <a:pt x="11709" y="435"/>
                    <a:pt x="11242" y="268"/>
                    <a:pt x="10675" y="234"/>
                  </a:cubicBezTo>
                  <a:cubicBezTo>
                    <a:pt x="10518" y="225"/>
                    <a:pt x="10362" y="221"/>
                    <a:pt x="10206" y="221"/>
                  </a:cubicBezTo>
                  <a:cubicBezTo>
                    <a:pt x="9828" y="221"/>
                    <a:pt x="9451" y="244"/>
                    <a:pt x="9074" y="268"/>
                  </a:cubicBezTo>
                  <a:cubicBezTo>
                    <a:pt x="8473" y="268"/>
                    <a:pt x="7906" y="168"/>
                    <a:pt x="7306" y="101"/>
                  </a:cubicBezTo>
                  <a:cubicBezTo>
                    <a:pt x="6799" y="45"/>
                    <a:pt x="6275" y="0"/>
                    <a:pt x="5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8"/>
            <p:cNvSpPr/>
            <p:nvPr/>
          </p:nvSpPr>
          <p:spPr>
            <a:xfrm rot="3360212" flipH="1">
              <a:off x="9965180" y="4835078"/>
              <a:ext cx="1086283" cy="74794"/>
            </a:xfrm>
            <a:custGeom>
              <a:avLst/>
              <a:gdLst/>
              <a:ahLst/>
              <a:cxnLst/>
              <a:rect l="l" t="t" r="r" b="b"/>
              <a:pathLst>
                <a:path w="12810" h="882" extrusionOk="0">
                  <a:moveTo>
                    <a:pt x="6395" y="1"/>
                  </a:moveTo>
                  <a:cubicBezTo>
                    <a:pt x="6343" y="1"/>
                    <a:pt x="6290" y="2"/>
                    <a:pt x="6238" y="5"/>
                  </a:cubicBezTo>
                  <a:cubicBezTo>
                    <a:pt x="5738" y="39"/>
                    <a:pt x="5271" y="239"/>
                    <a:pt x="4804" y="439"/>
                  </a:cubicBezTo>
                  <a:cubicBezTo>
                    <a:pt x="4203" y="639"/>
                    <a:pt x="3669" y="806"/>
                    <a:pt x="3036" y="806"/>
                  </a:cubicBezTo>
                  <a:cubicBezTo>
                    <a:pt x="2406" y="806"/>
                    <a:pt x="1789" y="719"/>
                    <a:pt x="1177" y="719"/>
                  </a:cubicBezTo>
                  <a:cubicBezTo>
                    <a:pt x="783" y="719"/>
                    <a:pt x="392" y="755"/>
                    <a:pt x="0" y="873"/>
                  </a:cubicBezTo>
                  <a:cubicBezTo>
                    <a:pt x="324" y="794"/>
                    <a:pt x="651" y="768"/>
                    <a:pt x="980" y="768"/>
                  </a:cubicBezTo>
                  <a:cubicBezTo>
                    <a:pt x="1661" y="768"/>
                    <a:pt x="2347" y="882"/>
                    <a:pt x="3023" y="882"/>
                  </a:cubicBezTo>
                  <a:cubicBezTo>
                    <a:pt x="3127" y="882"/>
                    <a:pt x="3232" y="879"/>
                    <a:pt x="3336" y="873"/>
                  </a:cubicBezTo>
                  <a:cubicBezTo>
                    <a:pt x="4421" y="809"/>
                    <a:pt x="5384" y="135"/>
                    <a:pt x="6429" y="135"/>
                  </a:cubicBezTo>
                  <a:cubicBezTo>
                    <a:pt x="6476" y="135"/>
                    <a:pt x="6524" y="136"/>
                    <a:pt x="6571" y="139"/>
                  </a:cubicBezTo>
                  <a:cubicBezTo>
                    <a:pt x="6938" y="188"/>
                    <a:pt x="7304" y="219"/>
                    <a:pt x="7670" y="219"/>
                  </a:cubicBezTo>
                  <a:cubicBezTo>
                    <a:pt x="7804" y="219"/>
                    <a:pt x="7938" y="214"/>
                    <a:pt x="8073" y="206"/>
                  </a:cubicBezTo>
                  <a:cubicBezTo>
                    <a:pt x="8317" y="182"/>
                    <a:pt x="8544" y="167"/>
                    <a:pt x="8764" y="167"/>
                  </a:cubicBezTo>
                  <a:cubicBezTo>
                    <a:pt x="9176" y="167"/>
                    <a:pt x="9561" y="220"/>
                    <a:pt x="9974" y="372"/>
                  </a:cubicBezTo>
                  <a:cubicBezTo>
                    <a:pt x="10375" y="496"/>
                    <a:pt x="10805" y="676"/>
                    <a:pt x="11236" y="676"/>
                  </a:cubicBezTo>
                  <a:cubicBezTo>
                    <a:pt x="11271" y="676"/>
                    <a:pt x="11306" y="675"/>
                    <a:pt x="11342" y="673"/>
                  </a:cubicBezTo>
                  <a:cubicBezTo>
                    <a:pt x="11842" y="673"/>
                    <a:pt x="12342" y="472"/>
                    <a:pt x="12809" y="272"/>
                  </a:cubicBezTo>
                  <a:cubicBezTo>
                    <a:pt x="12809" y="239"/>
                    <a:pt x="12809" y="239"/>
                    <a:pt x="12776" y="239"/>
                  </a:cubicBezTo>
                  <a:cubicBezTo>
                    <a:pt x="12273" y="415"/>
                    <a:pt x="11790" y="609"/>
                    <a:pt x="11254" y="609"/>
                  </a:cubicBezTo>
                  <a:cubicBezTo>
                    <a:pt x="11079" y="609"/>
                    <a:pt x="10897" y="589"/>
                    <a:pt x="10708" y="539"/>
                  </a:cubicBezTo>
                  <a:cubicBezTo>
                    <a:pt x="10241" y="406"/>
                    <a:pt x="9774" y="139"/>
                    <a:pt x="9273" y="72"/>
                  </a:cubicBezTo>
                  <a:cubicBezTo>
                    <a:pt x="9103" y="33"/>
                    <a:pt x="8928" y="19"/>
                    <a:pt x="8752" y="19"/>
                  </a:cubicBezTo>
                  <a:cubicBezTo>
                    <a:pt x="8478" y="19"/>
                    <a:pt x="8203" y="52"/>
                    <a:pt x="7939" y="72"/>
                  </a:cubicBezTo>
                  <a:cubicBezTo>
                    <a:pt x="7837" y="83"/>
                    <a:pt x="7737" y="88"/>
                    <a:pt x="7639" y="88"/>
                  </a:cubicBezTo>
                  <a:cubicBezTo>
                    <a:pt x="7211" y="88"/>
                    <a:pt x="6809" y="1"/>
                    <a:pt x="63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8"/>
            <p:cNvSpPr/>
            <p:nvPr/>
          </p:nvSpPr>
          <p:spPr>
            <a:xfrm rot="3360212" flipH="1">
              <a:off x="10326987" y="4936640"/>
              <a:ext cx="410176" cy="61481"/>
            </a:xfrm>
            <a:custGeom>
              <a:avLst/>
              <a:gdLst/>
              <a:ahLst/>
              <a:cxnLst/>
              <a:rect l="l" t="t" r="r" b="b"/>
              <a:pathLst>
                <a:path w="4837" h="725" extrusionOk="0">
                  <a:moveTo>
                    <a:pt x="4770" y="0"/>
                  </a:moveTo>
                  <a:cubicBezTo>
                    <a:pt x="4003" y="0"/>
                    <a:pt x="3236" y="234"/>
                    <a:pt x="2469" y="434"/>
                  </a:cubicBezTo>
                  <a:cubicBezTo>
                    <a:pt x="1919" y="571"/>
                    <a:pt x="1354" y="662"/>
                    <a:pt x="795" y="662"/>
                  </a:cubicBezTo>
                  <a:cubicBezTo>
                    <a:pt x="539" y="662"/>
                    <a:pt x="285" y="643"/>
                    <a:pt x="34" y="601"/>
                  </a:cubicBezTo>
                  <a:cubicBezTo>
                    <a:pt x="34" y="601"/>
                    <a:pt x="0" y="634"/>
                    <a:pt x="34" y="634"/>
                  </a:cubicBezTo>
                  <a:cubicBezTo>
                    <a:pt x="311" y="698"/>
                    <a:pt x="587" y="724"/>
                    <a:pt x="861" y="724"/>
                  </a:cubicBezTo>
                  <a:cubicBezTo>
                    <a:pt x="2169" y="724"/>
                    <a:pt x="3447" y="122"/>
                    <a:pt x="4770" y="67"/>
                  </a:cubicBezTo>
                  <a:cubicBezTo>
                    <a:pt x="4837" y="67"/>
                    <a:pt x="4837" y="0"/>
                    <a:pt x="4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8"/>
            <p:cNvSpPr/>
            <p:nvPr/>
          </p:nvSpPr>
          <p:spPr>
            <a:xfrm rot="3360212" flipH="1">
              <a:off x="9429245" y="4579943"/>
              <a:ext cx="1080602" cy="493033"/>
            </a:xfrm>
            <a:custGeom>
              <a:avLst/>
              <a:gdLst/>
              <a:ahLst/>
              <a:cxnLst/>
              <a:rect l="l" t="t" r="r" b="b"/>
              <a:pathLst>
                <a:path w="12743" h="5814" extrusionOk="0">
                  <a:moveTo>
                    <a:pt x="1501" y="810"/>
                  </a:moveTo>
                  <a:cubicBezTo>
                    <a:pt x="1668" y="876"/>
                    <a:pt x="1802" y="910"/>
                    <a:pt x="1968" y="977"/>
                  </a:cubicBezTo>
                  <a:cubicBezTo>
                    <a:pt x="2435" y="1143"/>
                    <a:pt x="2902" y="1310"/>
                    <a:pt x="3369" y="1377"/>
                  </a:cubicBezTo>
                  <a:cubicBezTo>
                    <a:pt x="3703" y="1410"/>
                    <a:pt x="4003" y="1410"/>
                    <a:pt x="4303" y="1444"/>
                  </a:cubicBezTo>
                  <a:lnTo>
                    <a:pt x="4804" y="1444"/>
                  </a:lnTo>
                  <a:cubicBezTo>
                    <a:pt x="5404" y="1477"/>
                    <a:pt x="6005" y="1610"/>
                    <a:pt x="6605" y="1744"/>
                  </a:cubicBezTo>
                  <a:cubicBezTo>
                    <a:pt x="7839" y="2011"/>
                    <a:pt x="9073" y="2344"/>
                    <a:pt x="9841" y="3245"/>
                  </a:cubicBezTo>
                  <a:cubicBezTo>
                    <a:pt x="10041" y="3478"/>
                    <a:pt x="10174" y="3745"/>
                    <a:pt x="10341" y="4012"/>
                  </a:cubicBezTo>
                  <a:cubicBezTo>
                    <a:pt x="10541" y="4346"/>
                    <a:pt x="10775" y="4713"/>
                    <a:pt x="11108" y="5013"/>
                  </a:cubicBezTo>
                  <a:cubicBezTo>
                    <a:pt x="11175" y="5113"/>
                    <a:pt x="11275" y="5180"/>
                    <a:pt x="11375" y="5246"/>
                  </a:cubicBezTo>
                  <a:lnTo>
                    <a:pt x="6705" y="4446"/>
                  </a:lnTo>
                  <a:cubicBezTo>
                    <a:pt x="6171" y="4346"/>
                    <a:pt x="5638" y="4246"/>
                    <a:pt x="5137" y="4079"/>
                  </a:cubicBezTo>
                  <a:cubicBezTo>
                    <a:pt x="4670" y="3912"/>
                    <a:pt x="4203" y="3645"/>
                    <a:pt x="3836" y="3278"/>
                  </a:cubicBezTo>
                  <a:cubicBezTo>
                    <a:pt x="3436" y="2945"/>
                    <a:pt x="3069" y="2544"/>
                    <a:pt x="2669" y="2077"/>
                  </a:cubicBezTo>
                  <a:cubicBezTo>
                    <a:pt x="2302" y="1644"/>
                    <a:pt x="1902" y="1177"/>
                    <a:pt x="1501" y="810"/>
                  </a:cubicBezTo>
                  <a:close/>
                  <a:moveTo>
                    <a:pt x="214" y="0"/>
                  </a:moveTo>
                  <a:cubicBezTo>
                    <a:pt x="134" y="0"/>
                    <a:pt x="61" y="60"/>
                    <a:pt x="34" y="143"/>
                  </a:cubicBezTo>
                  <a:cubicBezTo>
                    <a:pt x="0" y="243"/>
                    <a:pt x="34" y="343"/>
                    <a:pt x="134" y="376"/>
                  </a:cubicBezTo>
                  <a:cubicBezTo>
                    <a:pt x="1001" y="676"/>
                    <a:pt x="1702" y="1510"/>
                    <a:pt x="2402" y="2311"/>
                  </a:cubicBezTo>
                  <a:cubicBezTo>
                    <a:pt x="2802" y="2778"/>
                    <a:pt x="3169" y="3211"/>
                    <a:pt x="3570" y="3578"/>
                  </a:cubicBezTo>
                  <a:cubicBezTo>
                    <a:pt x="4003" y="3945"/>
                    <a:pt x="4504" y="4246"/>
                    <a:pt x="5004" y="4412"/>
                  </a:cubicBezTo>
                  <a:cubicBezTo>
                    <a:pt x="5538" y="4612"/>
                    <a:pt x="6105" y="4713"/>
                    <a:pt x="6638" y="4813"/>
                  </a:cubicBezTo>
                  <a:lnTo>
                    <a:pt x="12509" y="5813"/>
                  </a:lnTo>
                  <a:lnTo>
                    <a:pt x="12543" y="5813"/>
                  </a:lnTo>
                  <a:cubicBezTo>
                    <a:pt x="12609" y="5813"/>
                    <a:pt x="12676" y="5747"/>
                    <a:pt x="12709" y="5680"/>
                  </a:cubicBezTo>
                  <a:cubicBezTo>
                    <a:pt x="12743" y="5580"/>
                    <a:pt x="12676" y="5480"/>
                    <a:pt x="12609" y="5446"/>
                  </a:cubicBezTo>
                  <a:cubicBezTo>
                    <a:pt x="12176" y="5280"/>
                    <a:pt x="11709" y="5079"/>
                    <a:pt x="11342" y="4746"/>
                  </a:cubicBezTo>
                  <a:cubicBezTo>
                    <a:pt x="11075" y="4479"/>
                    <a:pt x="10875" y="4145"/>
                    <a:pt x="10675" y="3812"/>
                  </a:cubicBezTo>
                  <a:cubicBezTo>
                    <a:pt x="10508" y="3545"/>
                    <a:pt x="10341" y="3278"/>
                    <a:pt x="10141" y="3011"/>
                  </a:cubicBezTo>
                  <a:cubicBezTo>
                    <a:pt x="9274" y="2011"/>
                    <a:pt x="7973" y="1677"/>
                    <a:pt x="6672" y="1377"/>
                  </a:cubicBezTo>
                  <a:cubicBezTo>
                    <a:pt x="6071" y="1243"/>
                    <a:pt x="5471" y="1110"/>
                    <a:pt x="4837" y="1077"/>
                  </a:cubicBezTo>
                  <a:lnTo>
                    <a:pt x="4303" y="1077"/>
                  </a:lnTo>
                  <a:cubicBezTo>
                    <a:pt x="4003" y="1043"/>
                    <a:pt x="3703" y="1043"/>
                    <a:pt x="3436" y="1010"/>
                  </a:cubicBezTo>
                  <a:cubicBezTo>
                    <a:pt x="2969" y="943"/>
                    <a:pt x="2535" y="776"/>
                    <a:pt x="2102" y="643"/>
                  </a:cubicBezTo>
                  <a:cubicBezTo>
                    <a:pt x="1768" y="510"/>
                    <a:pt x="1468" y="409"/>
                    <a:pt x="1168" y="309"/>
                  </a:cubicBezTo>
                  <a:cubicBezTo>
                    <a:pt x="868" y="243"/>
                    <a:pt x="567" y="143"/>
                    <a:pt x="267" y="9"/>
                  </a:cubicBezTo>
                  <a:cubicBezTo>
                    <a:pt x="249" y="3"/>
                    <a:pt x="232" y="0"/>
                    <a:pt x="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8"/>
            <p:cNvSpPr/>
            <p:nvPr/>
          </p:nvSpPr>
          <p:spPr>
            <a:xfrm rot="3360212" flipH="1">
              <a:off x="9484052" y="4597822"/>
              <a:ext cx="947127" cy="442068"/>
            </a:xfrm>
            <a:custGeom>
              <a:avLst/>
              <a:gdLst/>
              <a:ahLst/>
              <a:cxnLst/>
              <a:rect l="l" t="t" r="r" b="b"/>
              <a:pathLst>
                <a:path w="11169" h="5213" extrusionOk="0">
                  <a:moveTo>
                    <a:pt x="73" y="0"/>
                  </a:moveTo>
                  <a:cubicBezTo>
                    <a:pt x="39" y="0"/>
                    <a:pt x="1" y="49"/>
                    <a:pt x="28" y="76"/>
                  </a:cubicBezTo>
                  <a:cubicBezTo>
                    <a:pt x="561" y="810"/>
                    <a:pt x="1429" y="1210"/>
                    <a:pt x="2263" y="1510"/>
                  </a:cubicBezTo>
                  <a:cubicBezTo>
                    <a:pt x="3263" y="1877"/>
                    <a:pt x="4264" y="2111"/>
                    <a:pt x="5231" y="2411"/>
                  </a:cubicBezTo>
                  <a:cubicBezTo>
                    <a:pt x="6332" y="2778"/>
                    <a:pt x="7533" y="3078"/>
                    <a:pt x="8434" y="3812"/>
                  </a:cubicBezTo>
                  <a:cubicBezTo>
                    <a:pt x="9268" y="4479"/>
                    <a:pt x="10168" y="4879"/>
                    <a:pt x="11169" y="5213"/>
                  </a:cubicBezTo>
                  <a:cubicBezTo>
                    <a:pt x="10635" y="5013"/>
                    <a:pt x="10102" y="4813"/>
                    <a:pt x="9601" y="4546"/>
                  </a:cubicBezTo>
                  <a:cubicBezTo>
                    <a:pt x="9134" y="4312"/>
                    <a:pt x="8734" y="3945"/>
                    <a:pt x="8300" y="3612"/>
                  </a:cubicBezTo>
                  <a:cubicBezTo>
                    <a:pt x="7533" y="2978"/>
                    <a:pt x="6532" y="2678"/>
                    <a:pt x="5598" y="2344"/>
                  </a:cubicBezTo>
                  <a:cubicBezTo>
                    <a:pt x="3697" y="1710"/>
                    <a:pt x="1629" y="1410"/>
                    <a:pt x="94" y="9"/>
                  </a:cubicBezTo>
                  <a:cubicBezTo>
                    <a:pt x="88" y="3"/>
                    <a:pt x="80" y="0"/>
                    <a:pt x="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8"/>
            <p:cNvSpPr/>
            <p:nvPr/>
          </p:nvSpPr>
          <p:spPr>
            <a:xfrm rot="3360212" flipH="1">
              <a:off x="9493543" y="4636470"/>
              <a:ext cx="845028" cy="352094"/>
            </a:xfrm>
            <a:custGeom>
              <a:avLst/>
              <a:gdLst/>
              <a:ahLst/>
              <a:cxnLst/>
              <a:rect l="l" t="t" r="r" b="b"/>
              <a:pathLst>
                <a:path w="9965" h="4152" extrusionOk="0">
                  <a:moveTo>
                    <a:pt x="29" y="1"/>
                  </a:moveTo>
                  <a:cubicBezTo>
                    <a:pt x="10" y="1"/>
                    <a:pt x="0" y="25"/>
                    <a:pt x="24" y="48"/>
                  </a:cubicBezTo>
                  <a:cubicBezTo>
                    <a:pt x="1124" y="1449"/>
                    <a:pt x="3026" y="1649"/>
                    <a:pt x="4627" y="2150"/>
                  </a:cubicBezTo>
                  <a:cubicBezTo>
                    <a:pt x="5127" y="2283"/>
                    <a:pt x="5594" y="2450"/>
                    <a:pt x="6028" y="2683"/>
                  </a:cubicBezTo>
                  <a:cubicBezTo>
                    <a:pt x="6428" y="2883"/>
                    <a:pt x="6829" y="3150"/>
                    <a:pt x="7229" y="3350"/>
                  </a:cubicBezTo>
                  <a:cubicBezTo>
                    <a:pt x="8096" y="3751"/>
                    <a:pt x="9030" y="3951"/>
                    <a:pt x="9964" y="4151"/>
                  </a:cubicBezTo>
                  <a:cubicBezTo>
                    <a:pt x="9030" y="3918"/>
                    <a:pt x="8063" y="3717"/>
                    <a:pt x="7195" y="3284"/>
                  </a:cubicBezTo>
                  <a:cubicBezTo>
                    <a:pt x="6428" y="2883"/>
                    <a:pt x="5761" y="2383"/>
                    <a:pt x="4927" y="2116"/>
                  </a:cubicBezTo>
                  <a:cubicBezTo>
                    <a:pt x="3226" y="1549"/>
                    <a:pt x="1325" y="1382"/>
                    <a:pt x="57" y="15"/>
                  </a:cubicBezTo>
                  <a:cubicBezTo>
                    <a:pt x="47" y="5"/>
                    <a:pt x="37" y="1"/>
                    <a:pt x="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8"/>
            <p:cNvSpPr/>
            <p:nvPr/>
          </p:nvSpPr>
          <p:spPr>
            <a:xfrm rot="3360212" flipH="1">
              <a:off x="9579501" y="4750399"/>
              <a:ext cx="625228" cy="212172"/>
            </a:xfrm>
            <a:custGeom>
              <a:avLst/>
              <a:gdLst/>
              <a:ahLst/>
              <a:cxnLst/>
              <a:rect l="l" t="t" r="r" b="b"/>
              <a:pathLst>
                <a:path w="7373" h="2502" extrusionOk="0">
                  <a:moveTo>
                    <a:pt x="34" y="0"/>
                  </a:moveTo>
                  <a:cubicBezTo>
                    <a:pt x="34" y="0"/>
                    <a:pt x="0" y="33"/>
                    <a:pt x="0" y="33"/>
                  </a:cubicBezTo>
                  <a:cubicBezTo>
                    <a:pt x="901" y="834"/>
                    <a:pt x="1968" y="1501"/>
                    <a:pt x="3169" y="1635"/>
                  </a:cubicBezTo>
                  <a:cubicBezTo>
                    <a:pt x="4604" y="1801"/>
                    <a:pt x="5971" y="2135"/>
                    <a:pt x="7372" y="2502"/>
                  </a:cubicBezTo>
                  <a:cubicBezTo>
                    <a:pt x="6138" y="2135"/>
                    <a:pt x="4937" y="1768"/>
                    <a:pt x="3670" y="1601"/>
                  </a:cubicBezTo>
                  <a:cubicBezTo>
                    <a:pt x="2936" y="1501"/>
                    <a:pt x="2302" y="1401"/>
                    <a:pt x="1635" y="1034"/>
                  </a:cubicBezTo>
                  <a:cubicBezTo>
                    <a:pt x="1101" y="701"/>
                    <a:pt x="567" y="334"/>
                    <a:pt x="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8"/>
            <p:cNvSpPr/>
            <p:nvPr/>
          </p:nvSpPr>
          <p:spPr>
            <a:xfrm rot="3360212" flipH="1">
              <a:off x="9502750" y="4560452"/>
              <a:ext cx="729870" cy="362355"/>
            </a:xfrm>
            <a:custGeom>
              <a:avLst/>
              <a:gdLst/>
              <a:ahLst/>
              <a:cxnLst/>
              <a:rect l="l" t="t" r="r" b="b"/>
              <a:pathLst>
                <a:path w="8607" h="4273" extrusionOk="0">
                  <a:moveTo>
                    <a:pt x="115" y="1"/>
                  </a:moveTo>
                  <a:cubicBezTo>
                    <a:pt x="88" y="1"/>
                    <a:pt x="61" y="2"/>
                    <a:pt x="34" y="3"/>
                  </a:cubicBezTo>
                  <a:cubicBezTo>
                    <a:pt x="1" y="3"/>
                    <a:pt x="1" y="36"/>
                    <a:pt x="34" y="70"/>
                  </a:cubicBezTo>
                  <a:cubicBezTo>
                    <a:pt x="734" y="136"/>
                    <a:pt x="1368" y="537"/>
                    <a:pt x="2035" y="737"/>
                  </a:cubicBezTo>
                  <a:cubicBezTo>
                    <a:pt x="2803" y="937"/>
                    <a:pt x="3570" y="1004"/>
                    <a:pt x="4337" y="1237"/>
                  </a:cubicBezTo>
                  <a:cubicBezTo>
                    <a:pt x="5304" y="1571"/>
                    <a:pt x="5871" y="2305"/>
                    <a:pt x="6539" y="3005"/>
                  </a:cubicBezTo>
                  <a:cubicBezTo>
                    <a:pt x="7139" y="3572"/>
                    <a:pt x="7806" y="4039"/>
                    <a:pt x="8607" y="4273"/>
                  </a:cubicBezTo>
                  <a:cubicBezTo>
                    <a:pt x="7573" y="3906"/>
                    <a:pt x="6872" y="3239"/>
                    <a:pt x="6138" y="2405"/>
                  </a:cubicBezTo>
                  <a:cubicBezTo>
                    <a:pt x="5605" y="1804"/>
                    <a:pt x="5037" y="1304"/>
                    <a:pt x="4237" y="1070"/>
                  </a:cubicBezTo>
                  <a:cubicBezTo>
                    <a:pt x="3470" y="837"/>
                    <a:pt x="2636" y="770"/>
                    <a:pt x="1835" y="537"/>
                  </a:cubicBezTo>
                  <a:cubicBezTo>
                    <a:pt x="1292" y="345"/>
                    <a:pt x="719" y="1"/>
                    <a:pt x="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8"/>
            <p:cNvSpPr/>
            <p:nvPr/>
          </p:nvSpPr>
          <p:spPr>
            <a:xfrm rot="3360212" flipH="1">
              <a:off x="9836439" y="4966917"/>
              <a:ext cx="891074" cy="925094"/>
            </a:xfrm>
            <a:custGeom>
              <a:avLst/>
              <a:gdLst/>
              <a:ahLst/>
              <a:cxnLst/>
              <a:rect l="l" t="t" r="r" b="b"/>
              <a:pathLst>
                <a:path w="10508" h="10909" extrusionOk="0">
                  <a:moveTo>
                    <a:pt x="1468" y="668"/>
                  </a:moveTo>
                  <a:cubicBezTo>
                    <a:pt x="2302" y="901"/>
                    <a:pt x="3036" y="1168"/>
                    <a:pt x="3769" y="1769"/>
                  </a:cubicBezTo>
                  <a:cubicBezTo>
                    <a:pt x="3970" y="1969"/>
                    <a:pt x="4203" y="2169"/>
                    <a:pt x="4403" y="2369"/>
                  </a:cubicBezTo>
                  <a:cubicBezTo>
                    <a:pt x="4637" y="2636"/>
                    <a:pt x="4904" y="2869"/>
                    <a:pt x="5204" y="3103"/>
                  </a:cubicBezTo>
                  <a:cubicBezTo>
                    <a:pt x="5471" y="3303"/>
                    <a:pt x="5771" y="3503"/>
                    <a:pt x="6071" y="3670"/>
                  </a:cubicBezTo>
                  <a:cubicBezTo>
                    <a:pt x="6305" y="3837"/>
                    <a:pt x="6571" y="4004"/>
                    <a:pt x="6805" y="4170"/>
                  </a:cubicBezTo>
                  <a:cubicBezTo>
                    <a:pt x="7772" y="4904"/>
                    <a:pt x="8506" y="5938"/>
                    <a:pt x="8806" y="7106"/>
                  </a:cubicBezTo>
                  <a:cubicBezTo>
                    <a:pt x="8873" y="7406"/>
                    <a:pt x="8940" y="7673"/>
                    <a:pt x="9007" y="7940"/>
                  </a:cubicBezTo>
                  <a:cubicBezTo>
                    <a:pt x="9040" y="8207"/>
                    <a:pt x="9107" y="8473"/>
                    <a:pt x="9173" y="8740"/>
                  </a:cubicBezTo>
                  <a:cubicBezTo>
                    <a:pt x="9307" y="9241"/>
                    <a:pt x="9507" y="9741"/>
                    <a:pt x="9740" y="10175"/>
                  </a:cubicBezTo>
                  <a:cubicBezTo>
                    <a:pt x="8606" y="9507"/>
                    <a:pt x="7372" y="8740"/>
                    <a:pt x="6538" y="7673"/>
                  </a:cubicBezTo>
                  <a:cubicBezTo>
                    <a:pt x="6305" y="7373"/>
                    <a:pt x="6071" y="7006"/>
                    <a:pt x="5871" y="6672"/>
                  </a:cubicBezTo>
                  <a:cubicBezTo>
                    <a:pt x="5571" y="6238"/>
                    <a:pt x="5304" y="5771"/>
                    <a:pt x="4937" y="5371"/>
                  </a:cubicBezTo>
                  <a:cubicBezTo>
                    <a:pt x="4770" y="5171"/>
                    <a:pt x="4570" y="5004"/>
                    <a:pt x="4403" y="4837"/>
                  </a:cubicBezTo>
                  <a:cubicBezTo>
                    <a:pt x="4070" y="4504"/>
                    <a:pt x="3736" y="4204"/>
                    <a:pt x="3503" y="3803"/>
                  </a:cubicBezTo>
                  <a:cubicBezTo>
                    <a:pt x="3369" y="3537"/>
                    <a:pt x="3302" y="3270"/>
                    <a:pt x="3202" y="2969"/>
                  </a:cubicBezTo>
                  <a:cubicBezTo>
                    <a:pt x="3102" y="2669"/>
                    <a:pt x="3036" y="2402"/>
                    <a:pt x="2902" y="2136"/>
                  </a:cubicBezTo>
                  <a:cubicBezTo>
                    <a:pt x="2569" y="1502"/>
                    <a:pt x="2035" y="1035"/>
                    <a:pt x="1468" y="668"/>
                  </a:cubicBezTo>
                  <a:close/>
                  <a:moveTo>
                    <a:pt x="267" y="1"/>
                  </a:moveTo>
                  <a:cubicBezTo>
                    <a:pt x="167" y="1"/>
                    <a:pt x="67" y="34"/>
                    <a:pt x="33" y="134"/>
                  </a:cubicBezTo>
                  <a:cubicBezTo>
                    <a:pt x="0" y="201"/>
                    <a:pt x="33" y="301"/>
                    <a:pt x="134" y="368"/>
                  </a:cubicBezTo>
                  <a:cubicBezTo>
                    <a:pt x="1201" y="901"/>
                    <a:pt x="2102" y="1402"/>
                    <a:pt x="2535" y="2302"/>
                  </a:cubicBezTo>
                  <a:cubicBezTo>
                    <a:pt x="2669" y="2536"/>
                    <a:pt x="2735" y="2803"/>
                    <a:pt x="2835" y="3070"/>
                  </a:cubicBezTo>
                  <a:cubicBezTo>
                    <a:pt x="2936" y="3370"/>
                    <a:pt x="3036" y="3703"/>
                    <a:pt x="3169" y="3970"/>
                  </a:cubicBezTo>
                  <a:cubicBezTo>
                    <a:pt x="3436" y="4437"/>
                    <a:pt x="3803" y="4771"/>
                    <a:pt x="4136" y="5104"/>
                  </a:cubicBezTo>
                  <a:cubicBezTo>
                    <a:pt x="4303" y="5271"/>
                    <a:pt x="4470" y="5438"/>
                    <a:pt x="4637" y="5605"/>
                  </a:cubicBezTo>
                  <a:cubicBezTo>
                    <a:pt x="5004" y="6005"/>
                    <a:pt x="5271" y="6439"/>
                    <a:pt x="5537" y="6872"/>
                  </a:cubicBezTo>
                  <a:cubicBezTo>
                    <a:pt x="5771" y="7239"/>
                    <a:pt x="6004" y="7573"/>
                    <a:pt x="6238" y="7906"/>
                  </a:cubicBezTo>
                  <a:cubicBezTo>
                    <a:pt x="7305" y="9241"/>
                    <a:pt x="8840" y="10108"/>
                    <a:pt x="10207" y="10875"/>
                  </a:cubicBezTo>
                  <a:cubicBezTo>
                    <a:pt x="10241" y="10908"/>
                    <a:pt x="10274" y="10908"/>
                    <a:pt x="10307" y="10908"/>
                  </a:cubicBezTo>
                  <a:cubicBezTo>
                    <a:pt x="10341" y="10908"/>
                    <a:pt x="10408" y="10875"/>
                    <a:pt x="10441" y="10842"/>
                  </a:cubicBezTo>
                  <a:cubicBezTo>
                    <a:pt x="10508" y="10775"/>
                    <a:pt x="10508" y="10675"/>
                    <a:pt x="10441" y="10608"/>
                  </a:cubicBezTo>
                  <a:cubicBezTo>
                    <a:pt x="10007" y="10008"/>
                    <a:pt x="9707" y="9341"/>
                    <a:pt x="9540" y="8640"/>
                  </a:cubicBezTo>
                  <a:cubicBezTo>
                    <a:pt x="9474" y="8373"/>
                    <a:pt x="9407" y="8140"/>
                    <a:pt x="9373" y="7873"/>
                  </a:cubicBezTo>
                  <a:cubicBezTo>
                    <a:pt x="9307" y="7606"/>
                    <a:pt x="9240" y="7306"/>
                    <a:pt x="9173" y="7039"/>
                  </a:cubicBezTo>
                  <a:cubicBezTo>
                    <a:pt x="8840" y="5771"/>
                    <a:pt x="8073" y="4637"/>
                    <a:pt x="7005" y="3870"/>
                  </a:cubicBezTo>
                  <a:cubicBezTo>
                    <a:pt x="6772" y="3670"/>
                    <a:pt x="6505" y="3537"/>
                    <a:pt x="6271" y="3370"/>
                  </a:cubicBezTo>
                  <a:cubicBezTo>
                    <a:pt x="5971" y="3203"/>
                    <a:pt x="5704" y="3003"/>
                    <a:pt x="5437" y="2803"/>
                  </a:cubicBezTo>
                  <a:cubicBezTo>
                    <a:pt x="5170" y="2603"/>
                    <a:pt x="4904" y="2369"/>
                    <a:pt x="4670" y="2102"/>
                  </a:cubicBezTo>
                  <a:cubicBezTo>
                    <a:pt x="4470" y="1902"/>
                    <a:pt x="4236" y="1702"/>
                    <a:pt x="4003" y="1502"/>
                  </a:cubicBezTo>
                  <a:cubicBezTo>
                    <a:pt x="2936" y="601"/>
                    <a:pt x="1935" y="368"/>
                    <a:pt x="634" y="101"/>
                  </a:cubicBezTo>
                  <a:lnTo>
                    <a:pt x="2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8"/>
            <p:cNvSpPr/>
            <p:nvPr/>
          </p:nvSpPr>
          <p:spPr>
            <a:xfrm rot="3360212" flipH="1">
              <a:off x="9868689" y="4971488"/>
              <a:ext cx="828831" cy="893972"/>
            </a:xfrm>
            <a:custGeom>
              <a:avLst/>
              <a:gdLst/>
              <a:ahLst/>
              <a:cxnLst/>
              <a:rect l="l" t="t" r="r" b="b"/>
              <a:pathLst>
                <a:path w="9774" h="10542" extrusionOk="0">
                  <a:moveTo>
                    <a:pt x="100" y="1"/>
                  </a:moveTo>
                  <a:cubicBezTo>
                    <a:pt x="33" y="1"/>
                    <a:pt x="0" y="67"/>
                    <a:pt x="33" y="101"/>
                  </a:cubicBezTo>
                  <a:cubicBezTo>
                    <a:pt x="567" y="368"/>
                    <a:pt x="1134" y="568"/>
                    <a:pt x="1635" y="935"/>
                  </a:cubicBezTo>
                  <a:cubicBezTo>
                    <a:pt x="2135" y="1302"/>
                    <a:pt x="2469" y="1835"/>
                    <a:pt x="2869" y="2269"/>
                  </a:cubicBezTo>
                  <a:cubicBezTo>
                    <a:pt x="3636" y="3203"/>
                    <a:pt x="4737" y="3770"/>
                    <a:pt x="5571" y="4637"/>
                  </a:cubicBezTo>
                  <a:cubicBezTo>
                    <a:pt x="6471" y="5571"/>
                    <a:pt x="6505" y="6872"/>
                    <a:pt x="7205" y="7940"/>
                  </a:cubicBezTo>
                  <a:cubicBezTo>
                    <a:pt x="7505" y="8407"/>
                    <a:pt x="7939" y="8807"/>
                    <a:pt x="8339" y="9174"/>
                  </a:cubicBezTo>
                  <a:cubicBezTo>
                    <a:pt x="8806" y="9641"/>
                    <a:pt x="9273" y="10075"/>
                    <a:pt x="9740" y="10542"/>
                  </a:cubicBezTo>
                  <a:cubicBezTo>
                    <a:pt x="9774" y="10542"/>
                    <a:pt x="9774" y="10542"/>
                    <a:pt x="9774" y="10508"/>
                  </a:cubicBezTo>
                  <a:cubicBezTo>
                    <a:pt x="9273" y="10008"/>
                    <a:pt x="8773" y="9508"/>
                    <a:pt x="8273" y="9007"/>
                  </a:cubicBezTo>
                  <a:cubicBezTo>
                    <a:pt x="7839" y="8540"/>
                    <a:pt x="7372" y="8073"/>
                    <a:pt x="7105" y="7473"/>
                  </a:cubicBezTo>
                  <a:cubicBezTo>
                    <a:pt x="6872" y="6939"/>
                    <a:pt x="6738" y="6339"/>
                    <a:pt x="6505" y="5772"/>
                  </a:cubicBezTo>
                  <a:cubicBezTo>
                    <a:pt x="6305" y="5204"/>
                    <a:pt x="6004" y="4737"/>
                    <a:pt x="5571" y="4337"/>
                  </a:cubicBezTo>
                  <a:cubicBezTo>
                    <a:pt x="4670" y="3470"/>
                    <a:pt x="3636" y="2869"/>
                    <a:pt x="2835" y="1902"/>
                  </a:cubicBezTo>
                  <a:cubicBezTo>
                    <a:pt x="2435" y="1468"/>
                    <a:pt x="2068" y="1001"/>
                    <a:pt x="1601" y="701"/>
                  </a:cubicBezTo>
                  <a:cubicBezTo>
                    <a:pt x="1134" y="368"/>
                    <a:pt x="634" y="168"/>
                    <a:pt x="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8"/>
            <p:cNvSpPr/>
            <p:nvPr/>
          </p:nvSpPr>
          <p:spPr>
            <a:xfrm rot="3360212" flipH="1">
              <a:off x="9870281" y="5019814"/>
              <a:ext cx="644477" cy="744807"/>
            </a:xfrm>
            <a:custGeom>
              <a:avLst/>
              <a:gdLst/>
              <a:ahLst/>
              <a:cxnLst/>
              <a:rect l="l" t="t" r="r" b="b"/>
              <a:pathLst>
                <a:path w="7600" h="8783" extrusionOk="0">
                  <a:moveTo>
                    <a:pt x="54" y="1"/>
                  </a:moveTo>
                  <a:cubicBezTo>
                    <a:pt x="39" y="1"/>
                    <a:pt x="0" y="50"/>
                    <a:pt x="27" y="77"/>
                  </a:cubicBezTo>
                  <a:cubicBezTo>
                    <a:pt x="494" y="877"/>
                    <a:pt x="1161" y="1578"/>
                    <a:pt x="1862" y="2278"/>
                  </a:cubicBezTo>
                  <a:cubicBezTo>
                    <a:pt x="2195" y="2612"/>
                    <a:pt x="2562" y="2912"/>
                    <a:pt x="2863" y="3246"/>
                  </a:cubicBezTo>
                  <a:cubicBezTo>
                    <a:pt x="3263" y="3679"/>
                    <a:pt x="3330" y="4180"/>
                    <a:pt x="3596" y="4680"/>
                  </a:cubicBezTo>
                  <a:cubicBezTo>
                    <a:pt x="3997" y="5514"/>
                    <a:pt x="4764" y="6281"/>
                    <a:pt x="5398" y="6948"/>
                  </a:cubicBezTo>
                  <a:cubicBezTo>
                    <a:pt x="6065" y="7615"/>
                    <a:pt x="6799" y="8249"/>
                    <a:pt x="7566" y="8783"/>
                  </a:cubicBezTo>
                  <a:cubicBezTo>
                    <a:pt x="7599" y="8783"/>
                    <a:pt x="7599" y="8749"/>
                    <a:pt x="7566" y="8749"/>
                  </a:cubicBezTo>
                  <a:cubicBezTo>
                    <a:pt x="6765" y="8116"/>
                    <a:pt x="5965" y="7449"/>
                    <a:pt x="5264" y="6681"/>
                  </a:cubicBezTo>
                  <a:cubicBezTo>
                    <a:pt x="4564" y="5914"/>
                    <a:pt x="3830" y="5114"/>
                    <a:pt x="3496" y="4146"/>
                  </a:cubicBezTo>
                  <a:cubicBezTo>
                    <a:pt x="3196" y="3279"/>
                    <a:pt x="2562" y="2812"/>
                    <a:pt x="1929" y="2178"/>
                  </a:cubicBezTo>
                  <a:cubicBezTo>
                    <a:pt x="1228" y="1511"/>
                    <a:pt x="628" y="810"/>
                    <a:pt x="61" y="10"/>
                  </a:cubicBezTo>
                  <a:cubicBezTo>
                    <a:pt x="61" y="4"/>
                    <a:pt x="58" y="1"/>
                    <a:pt x="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8"/>
            <p:cNvSpPr/>
            <p:nvPr/>
          </p:nvSpPr>
          <p:spPr>
            <a:xfrm rot="3360212" flipH="1">
              <a:off x="9877112" y="4971595"/>
              <a:ext cx="503540" cy="729882"/>
            </a:xfrm>
            <a:custGeom>
              <a:avLst/>
              <a:gdLst/>
              <a:ahLst/>
              <a:cxnLst/>
              <a:rect l="l" t="t" r="r" b="b"/>
              <a:pathLst>
                <a:path w="5938" h="8607" extrusionOk="0">
                  <a:moveTo>
                    <a:pt x="33" y="0"/>
                  </a:moveTo>
                  <a:cubicBezTo>
                    <a:pt x="33" y="0"/>
                    <a:pt x="0" y="0"/>
                    <a:pt x="0" y="34"/>
                  </a:cubicBezTo>
                  <a:cubicBezTo>
                    <a:pt x="467" y="734"/>
                    <a:pt x="1068" y="1401"/>
                    <a:pt x="1701" y="1935"/>
                  </a:cubicBezTo>
                  <a:cubicBezTo>
                    <a:pt x="2068" y="2235"/>
                    <a:pt x="2435" y="2502"/>
                    <a:pt x="2769" y="2836"/>
                  </a:cubicBezTo>
                  <a:cubicBezTo>
                    <a:pt x="3136" y="3203"/>
                    <a:pt x="3336" y="3636"/>
                    <a:pt x="3469" y="4137"/>
                  </a:cubicBezTo>
                  <a:cubicBezTo>
                    <a:pt x="3703" y="5004"/>
                    <a:pt x="3936" y="5805"/>
                    <a:pt x="4403" y="6605"/>
                  </a:cubicBezTo>
                  <a:cubicBezTo>
                    <a:pt x="4837" y="7406"/>
                    <a:pt x="5371" y="7906"/>
                    <a:pt x="5938" y="8607"/>
                  </a:cubicBezTo>
                  <a:cubicBezTo>
                    <a:pt x="5371" y="7773"/>
                    <a:pt x="4804" y="7239"/>
                    <a:pt x="4337" y="6338"/>
                  </a:cubicBezTo>
                  <a:cubicBezTo>
                    <a:pt x="4103" y="5871"/>
                    <a:pt x="3903" y="5404"/>
                    <a:pt x="3769" y="4937"/>
                  </a:cubicBezTo>
                  <a:cubicBezTo>
                    <a:pt x="3636" y="4504"/>
                    <a:pt x="3569" y="4070"/>
                    <a:pt x="3436" y="3670"/>
                  </a:cubicBezTo>
                  <a:cubicBezTo>
                    <a:pt x="3169" y="2969"/>
                    <a:pt x="2602" y="2536"/>
                    <a:pt x="2035" y="2069"/>
                  </a:cubicBezTo>
                  <a:cubicBezTo>
                    <a:pt x="1268" y="1468"/>
                    <a:pt x="701" y="734"/>
                    <a:pt x="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8"/>
          <p:cNvGrpSpPr/>
          <p:nvPr/>
        </p:nvGrpSpPr>
        <p:grpSpPr>
          <a:xfrm rot="-8100000" flipH="1">
            <a:off x="7075330" y="-409159"/>
            <a:ext cx="1782427" cy="2184156"/>
            <a:chOff x="8937820" y="3331195"/>
            <a:chExt cx="2390679" cy="2929498"/>
          </a:xfrm>
        </p:grpSpPr>
        <p:sp>
          <p:nvSpPr>
            <p:cNvPr id="1123" name="Google Shape;1123;p38"/>
            <p:cNvSpPr/>
            <p:nvPr/>
          </p:nvSpPr>
          <p:spPr>
            <a:xfrm rot="3360212" flipH="1">
              <a:off x="8783741" y="3965570"/>
              <a:ext cx="1858044" cy="616334"/>
            </a:xfrm>
            <a:custGeom>
              <a:avLst/>
              <a:gdLst/>
              <a:ahLst/>
              <a:cxnLst/>
              <a:rect l="l" t="t" r="r" b="b"/>
              <a:pathLst>
                <a:path w="21911" h="7268" extrusionOk="0">
                  <a:moveTo>
                    <a:pt x="199" y="1"/>
                  </a:moveTo>
                  <a:cubicBezTo>
                    <a:pt x="105" y="1"/>
                    <a:pt x="1" y="38"/>
                    <a:pt x="22" y="102"/>
                  </a:cubicBezTo>
                  <a:cubicBezTo>
                    <a:pt x="389" y="569"/>
                    <a:pt x="856" y="936"/>
                    <a:pt x="1323" y="1270"/>
                  </a:cubicBezTo>
                  <a:cubicBezTo>
                    <a:pt x="1857" y="1637"/>
                    <a:pt x="2424" y="1970"/>
                    <a:pt x="3025" y="2237"/>
                  </a:cubicBezTo>
                  <a:cubicBezTo>
                    <a:pt x="3592" y="2504"/>
                    <a:pt x="4192" y="2671"/>
                    <a:pt x="4826" y="2737"/>
                  </a:cubicBezTo>
                  <a:cubicBezTo>
                    <a:pt x="5306" y="2798"/>
                    <a:pt x="5787" y="2810"/>
                    <a:pt x="6267" y="2810"/>
                  </a:cubicBezTo>
                  <a:cubicBezTo>
                    <a:pt x="6587" y="2810"/>
                    <a:pt x="6907" y="2804"/>
                    <a:pt x="7228" y="2804"/>
                  </a:cubicBezTo>
                  <a:cubicBezTo>
                    <a:pt x="7342" y="2800"/>
                    <a:pt x="7456" y="2798"/>
                    <a:pt x="7570" y="2798"/>
                  </a:cubicBezTo>
                  <a:cubicBezTo>
                    <a:pt x="8289" y="2798"/>
                    <a:pt x="9009" y="2880"/>
                    <a:pt x="9729" y="2938"/>
                  </a:cubicBezTo>
                  <a:cubicBezTo>
                    <a:pt x="10597" y="3004"/>
                    <a:pt x="11464" y="3104"/>
                    <a:pt x="12298" y="3305"/>
                  </a:cubicBezTo>
                  <a:cubicBezTo>
                    <a:pt x="13132" y="3505"/>
                    <a:pt x="13999" y="3738"/>
                    <a:pt x="14833" y="3972"/>
                  </a:cubicBezTo>
                  <a:cubicBezTo>
                    <a:pt x="15634" y="4239"/>
                    <a:pt x="16434" y="4539"/>
                    <a:pt x="17235" y="4806"/>
                  </a:cubicBezTo>
                  <a:cubicBezTo>
                    <a:pt x="17602" y="4939"/>
                    <a:pt x="17969" y="5039"/>
                    <a:pt x="18302" y="5173"/>
                  </a:cubicBezTo>
                  <a:cubicBezTo>
                    <a:pt x="18669" y="5306"/>
                    <a:pt x="19003" y="5473"/>
                    <a:pt x="19303" y="5673"/>
                  </a:cubicBezTo>
                  <a:cubicBezTo>
                    <a:pt x="19970" y="6040"/>
                    <a:pt x="20637" y="6407"/>
                    <a:pt x="21204" y="6874"/>
                  </a:cubicBezTo>
                  <a:cubicBezTo>
                    <a:pt x="21338" y="6974"/>
                    <a:pt x="21471" y="7107"/>
                    <a:pt x="21605" y="7241"/>
                  </a:cubicBezTo>
                  <a:cubicBezTo>
                    <a:pt x="21623" y="7259"/>
                    <a:pt x="21657" y="7268"/>
                    <a:pt x="21695" y="7268"/>
                  </a:cubicBezTo>
                  <a:cubicBezTo>
                    <a:pt x="21792" y="7268"/>
                    <a:pt x="21910" y="7213"/>
                    <a:pt x="21838" y="7141"/>
                  </a:cubicBezTo>
                  <a:cubicBezTo>
                    <a:pt x="21338" y="6607"/>
                    <a:pt x="20704" y="6207"/>
                    <a:pt x="20070" y="5873"/>
                  </a:cubicBezTo>
                  <a:cubicBezTo>
                    <a:pt x="19770" y="5673"/>
                    <a:pt x="19436" y="5473"/>
                    <a:pt x="19136" y="5306"/>
                  </a:cubicBezTo>
                  <a:cubicBezTo>
                    <a:pt x="18803" y="5139"/>
                    <a:pt x="18436" y="5006"/>
                    <a:pt x="18102" y="4906"/>
                  </a:cubicBezTo>
                  <a:cubicBezTo>
                    <a:pt x="17301" y="4639"/>
                    <a:pt x="16568" y="4339"/>
                    <a:pt x="15767" y="4105"/>
                  </a:cubicBezTo>
                  <a:cubicBezTo>
                    <a:pt x="14966" y="3838"/>
                    <a:pt x="14133" y="3571"/>
                    <a:pt x="13299" y="3371"/>
                  </a:cubicBezTo>
                  <a:cubicBezTo>
                    <a:pt x="12465" y="3138"/>
                    <a:pt x="11631" y="2971"/>
                    <a:pt x="10763" y="2871"/>
                  </a:cubicBezTo>
                  <a:cubicBezTo>
                    <a:pt x="9930" y="2771"/>
                    <a:pt x="9062" y="2704"/>
                    <a:pt x="8228" y="2671"/>
                  </a:cubicBezTo>
                  <a:cubicBezTo>
                    <a:pt x="7935" y="2651"/>
                    <a:pt x="7641" y="2646"/>
                    <a:pt x="7346" y="2646"/>
                  </a:cubicBezTo>
                  <a:cubicBezTo>
                    <a:pt x="6958" y="2646"/>
                    <a:pt x="6570" y="2655"/>
                    <a:pt x="6183" y="2655"/>
                  </a:cubicBezTo>
                  <a:cubicBezTo>
                    <a:pt x="5355" y="2655"/>
                    <a:pt x="4530" y="2612"/>
                    <a:pt x="3725" y="2337"/>
                  </a:cubicBezTo>
                  <a:cubicBezTo>
                    <a:pt x="3125" y="2104"/>
                    <a:pt x="2558" y="1837"/>
                    <a:pt x="2024" y="1503"/>
                  </a:cubicBezTo>
                  <a:cubicBezTo>
                    <a:pt x="1524" y="1170"/>
                    <a:pt x="990" y="803"/>
                    <a:pt x="556" y="336"/>
                  </a:cubicBezTo>
                  <a:cubicBezTo>
                    <a:pt x="489" y="236"/>
                    <a:pt x="389" y="136"/>
                    <a:pt x="323" y="36"/>
                  </a:cubicBezTo>
                  <a:cubicBezTo>
                    <a:pt x="299" y="12"/>
                    <a:pt x="250"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8"/>
            <p:cNvSpPr/>
            <p:nvPr/>
          </p:nvSpPr>
          <p:spPr>
            <a:xfrm rot="3360212" flipH="1">
              <a:off x="8995330" y="3701093"/>
              <a:ext cx="75048" cy="76660"/>
            </a:xfrm>
            <a:custGeom>
              <a:avLst/>
              <a:gdLst/>
              <a:ahLst/>
              <a:cxnLst/>
              <a:rect l="l" t="t" r="r" b="b"/>
              <a:pathLst>
                <a:path w="885" h="904" extrusionOk="0">
                  <a:moveTo>
                    <a:pt x="417" y="1"/>
                  </a:moveTo>
                  <a:lnTo>
                    <a:pt x="417" y="1"/>
                  </a:lnTo>
                  <a:cubicBezTo>
                    <a:pt x="1" y="391"/>
                    <a:pt x="255" y="904"/>
                    <a:pt x="497" y="904"/>
                  </a:cubicBezTo>
                  <a:cubicBezTo>
                    <a:pt x="565" y="904"/>
                    <a:pt x="633" y="863"/>
                    <a:pt x="684" y="768"/>
                  </a:cubicBezTo>
                  <a:cubicBezTo>
                    <a:pt x="884" y="368"/>
                    <a:pt x="417"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8"/>
            <p:cNvSpPr/>
            <p:nvPr/>
          </p:nvSpPr>
          <p:spPr>
            <a:xfrm rot="3360212" flipH="1">
              <a:off x="9001382" y="3650863"/>
              <a:ext cx="91499" cy="45962"/>
            </a:xfrm>
            <a:custGeom>
              <a:avLst/>
              <a:gdLst/>
              <a:ahLst/>
              <a:cxnLst/>
              <a:rect l="l" t="t" r="r" b="b"/>
              <a:pathLst>
                <a:path w="1079" h="542" extrusionOk="0">
                  <a:moveTo>
                    <a:pt x="588" y="1"/>
                  </a:moveTo>
                  <a:cubicBezTo>
                    <a:pt x="256" y="1"/>
                    <a:pt x="1" y="358"/>
                    <a:pt x="1" y="358"/>
                  </a:cubicBezTo>
                  <a:cubicBezTo>
                    <a:pt x="150" y="490"/>
                    <a:pt x="305" y="541"/>
                    <a:pt x="442" y="541"/>
                  </a:cubicBezTo>
                  <a:cubicBezTo>
                    <a:pt x="826" y="541"/>
                    <a:pt x="1078" y="147"/>
                    <a:pt x="734" y="25"/>
                  </a:cubicBezTo>
                  <a:cubicBezTo>
                    <a:pt x="684" y="8"/>
                    <a:pt x="635" y="1"/>
                    <a:pt x="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8"/>
            <p:cNvSpPr/>
            <p:nvPr/>
          </p:nvSpPr>
          <p:spPr>
            <a:xfrm rot="3360212" flipH="1">
              <a:off x="9151794" y="3771054"/>
              <a:ext cx="65126" cy="82087"/>
            </a:xfrm>
            <a:custGeom>
              <a:avLst/>
              <a:gdLst/>
              <a:ahLst/>
              <a:cxnLst/>
              <a:rect l="l" t="t" r="r" b="b"/>
              <a:pathLst>
                <a:path w="768" h="968" extrusionOk="0">
                  <a:moveTo>
                    <a:pt x="266" y="81"/>
                  </a:moveTo>
                  <a:cubicBezTo>
                    <a:pt x="332" y="132"/>
                    <a:pt x="383" y="183"/>
                    <a:pt x="434" y="234"/>
                  </a:cubicBezTo>
                  <a:cubicBezTo>
                    <a:pt x="567" y="368"/>
                    <a:pt x="634" y="534"/>
                    <a:pt x="600" y="734"/>
                  </a:cubicBezTo>
                  <a:cubicBezTo>
                    <a:pt x="600" y="768"/>
                    <a:pt x="567" y="868"/>
                    <a:pt x="500" y="901"/>
                  </a:cubicBezTo>
                  <a:lnTo>
                    <a:pt x="467" y="901"/>
                  </a:lnTo>
                  <a:cubicBezTo>
                    <a:pt x="500" y="901"/>
                    <a:pt x="467" y="901"/>
                    <a:pt x="467" y="935"/>
                  </a:cubicBezTo>
                  <a:cubicBezTo>
                    <a:pt x="445" y="935"/>
                    <a:pt x="437" y="920"/>
                    <a:pt x="435" y="920"/>
                  </a:cubicBezTo>
                  <a:cubicBezTo>
                    <a:pt x="434" y="920"/>
                    <a:pt x="434" y="923"/>
                    <a:pt x="434" y="935"/>
                  </a:cubicBezTo>
                  <a:cubicBezTo>
                    <a:pt x="434" y="935"/>
                    <a:pt x="434" y="901"/>
                    <a:pt x="434" y="901"/>
                  </a:cubicBezTo>
                  <a:lnTo>
                    <a:pt x="367" y="901"/>
                  </a:lnTo>
                  <a:cubicBezTo>
                    <a:pt x="334" y="868"/>
                    <a:pt x="300" y="835"/>
                    <a:pt x="300" y="835"/>
                  </a:cubicBezTo>
                  <a:cubicBezTo>
                    <a:pt x="234" y="768"/>
                    <a:pt x="200" y="701"/>
                    <a:pt x="167" y="634"/>
                  </a:cubicBezTo>
                  <a:cubicBezTo>
                    <a:pt x="106" y="452"/>
                    <a:pt x="156" y="243"/>
                    <a:pt x="266" y="81"/>
                  </a:cubicBezTo>
                  <a:close/>
                  <a:moveTo>
                    <a:pt x="200" y="1"/>
                  </a:moveTo>
                  <a:cubicBezTo>
                    <a:pt x="200" y="1"/>
                    <a:pt x="167" y="34"/>
                    <a:pt x="200" y="34"/>
                  </a:cubicBezTo>
                  <a:cubicBezTo>
                    <a:pt x="67" y="167"/>
                    <a:pt x="0" y="401"/>
                    <a:pt x="33" y="601"/>
                  </a:cubicBezTo>
                  <a:cubicBezTo>
                    <a:pt x="67" y="734"/>
                    <a:pt x="167" y="901"/>
                    <a:pt x="300" y="935"/>
                  </a:cubicBezTo>
                  <a:cubicBezTo>
                    <a:pt x="356" y="957"/>
                    <a:pt x="408" y="968"/>
                    <a:pt x="455" y="968"/>
                  </a:cubicBezTo>
                  <a:cubicBezTo>
                    <a:pt x="549" y="968"/>
                    <a:pt x="623" y="923"/>
                    <a:pt x="667" y="835"/>
                  </a:cubicBezTo>
                  <a:cubicBezTo>
                    <a:pt x="767" y="634"/>
                    <a:pt x="701" y="434"/>
                    <a:pt x="600" y="267"/>
                  </a:cubicBezTo>
                  <a:cubicBezTo>
                    <a:pt x="500" y="167"/>
                    <a:pt x="400" y="67"/>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rot="3360212" flipH="1">
              <a:off x="9162898" y="3720236"/>
              <a:ext cx="100064" cy="55375"/>
            </a:xfrm>
            <a:custGeom>
              <a:avLst/>
              <a:gdLst/>
              <a:ahLst/>
              <a:cxnLst/>
              <a:rect l="l" t="t" r="r" b="b"/>
              <a:pathLst>
                <a:path w="1180" h="653" extrusionOk="0">
                  <a:moveTo>
                    <a:pt x="637" y="1"/>
                  </a:moveTo>
                  <a:cubicBezTo>
                    <a:pt x="256" y="1"/>
                    <a:pt x="1" y="512"/>
                    <a:pt x="1" y="512"/>
                  </a:cubicBezTo>
                  <a:cubicBezTo>
                    <a:pt x="151" y="613"/>
                    <a:pt x="297" y="653"/>
                    <a:pt x="428" y="653"/>
                  </a:cubicBezTo>
                  <a:cubicBezTo>
                    <a:pt x="905" y="653"/>
                    <a:pt x="1179" y="117"/>
                    <a:pt x="734" y="12"/>
                  </a:cubicBezTo>
                  <a:cubicBezTo>
                    <a:pt x="701" y="4"/>
                    <a:pt x="668" y="1"/>
                    <a:pt x="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rot="3360212" flipH="1">
              <a:off x="9327127" y="3902142"/>
              <a:ext cx="76320" cy="80731"/>
            </a:xfrm>
            <a:custGeom>
              <a:avLst/>
              <a:gdLst/>
              <a:ahLst/>
              <a:cxnLst/>
              <a:rect l="l" t="t" r="r" b="b"/>
              <a:pathLst>
                <a:path w="900" h="952" extrusionOk="0">
                  <a:moveTo>
                    <a:pt x="232" y="1"/>
                  </a:moveTo>
                  <a:lnTo>
                    <a:pt x="232" y="1"/>
                  </a:lnTo>
                  <a:cubicBezTo>
                    <a:pt x="1" y="557"/>
                    <a:pt x="380" y="952"/>
                    <a:pt x="645" y="952"/>
                  </a:cubicBezTo>
                  <a:cubicBezTo>
                    <a:pt x="761" y="952"/>
                    <a:pt x="856" y="875"/>
                    <a:pt x="866" y="701"/>
                  </a:cubicBezTo>
                  <a:cubicBezTo>
                    <a:pt x="900" y="201"/>
                    <a:pt x="232"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rot="3360212" flipH="1">
              <a:off x="9477945" y="4017078"/>
              <a:ext cx="87768" cy="103966"/>
            </a:xfrm>
            <a:custGeom>
              <a:avLst/>
              <a:gdLst/>
              <a:ahLst/>
              <a:cxnLst/>
              <a:rect l="l" t="t" r="r" b="b"/>
              <a:pathLst>
                <a:path w="1035" h="1226" extrusionOk="0">
                  <a:moveTo>
                    <a:pt x="268" y="167"/>
                  </a:moveTo>
                  <a:cubicBezTo>
                    <a:pt x="435" y="234"/>
                    <a:pt x="902" y="434"/>
                    <a:pt x="902" y="867"/>
                  </a:cubicBezTo>
                  <a:cubicBezTo>
                    <a:pt x="868" y="934"/>
                    <a:pt x="868" y="1067"/>
                    <a:pt x="768" y="1101"/>
                  </a:cubicBezTo>
                  <a:cubicBezTo>
                    <a:pt x="751" y="1107"/>
                    <a:pt x="732" y="1109"/>
                    <a:pt x="711" y="1109"/>
                  </a:cubicBezTo>
                  <a:cubicBezTo>
                    <a:pt x="613" y="1109"/>
                    <a:pt x="484" y="1045"/>
                    <a:pt x="401" y="934"/>
                  </a:cubicBezTo>
                  <a:cubicBezTo>
                    <a:pt x="201" y="734"/>
                    <a:pt x="168" y="467"/>
                    <a:pt x="268" y="167"/>
                  </a:cubicBezTo>
                  <a:close/>
                  <a:moveTo>
                    <a:pt x="201" y="0"/>
                  </a:moveTo>
                  <a:lnTo>
                    <a:pt x="168" y="33"/>
                  </a:lnTo>
                  <a:cubicBezTo>
                    <a:pt x="1" y="400"/>
                    <a:pt x="68" y="767"/>
                    <a:pt x="301" y="1034"/>
                  </a:cubicBezTo>
                  <a:cubicBezTo>
                    <a:pt x="401" y="1134"/>
                    <a:pt x="501" y="1201"/>
                    <a:pt x="601" y="1201"/>
                  </a:cubicBezTo>
                  <a:cubicBezTo>
                    <a:pt x="635" y="1218"/>
                    <a:pt x="668" y="1226"/>
                    <a:pt x="701" y="1226"/>
                  </a:cubicBezTo>
                  <a:cubicBezTo>
                    <a:pt x="735" y="1226"/>
                    <a:pt x="768" y="1218"/>
                    <a:pt x="801" y="1201"/>
                  </a:cubicBezTo>
                  <a:cubicBezTo>
                    <a:pt x="868" y="1168"/>
                    <a:pt x="1002" y="1101"/>
                    <a:pt x="1002" y="867"/>
                  </a:cubicBezTo>
                  <a:cubicBezTo>
                    <a:pt x="1035" y="267"/>
                    <a:pt x="268" y="33"/>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rot="3360212" flipH="1">
              <a:off x="9523735" y="3963851"/>
              <a:ext cx="104728" cy="82596"/>
            </a:xfrm>
            <a:custGeom>
              <a:avLst/>
              <a:gdLst/>
              <a:ahLst/>
              <a:cxnLst/>
              <a:rect l="l" t="t" r="r" b="b"/>
              <a:pathLst>
                <a:path w="1235" h="974" extrusionOk="0">
                  <a:moveTo>
                    <a:pt x="901" y="126"/>
                  </a:moveTo>
                  <a:cubicBezTo>
                    <a:pt x="935" y="159"/>
                    <a:pt x="968" y="159"/>
                    <a:pt x="1001" y="192"/>
                  </a:cubicBezTo>
                  <a:cubicBezTo>
                    <a:pt x="1101" y="259"/>
                    <a:pt x="1068" y="392"/>
                    <a:pt x="1035" y="459"/>
                  </a:cubicBezTo>
                  <a:cubicBezTo>
                    <a:pt x="905" y="770"/>
                    <a:pt x="535" y="839"/>
                    <a:pt x="297" y="839"/>
                  </a:cubicBezTo>
                  <a:cubicBezTo>
                    <a:pt x="229" y="839"/>
                    <a:pt x="171" y="834"/>
                    <a:pt x="134" y="826"/>
                  </a:cubicBezTo>
                  <a:cubicBezTo>
                    <a:pt x="167" y="526"/>
                    <a:pt x="334" y="259"/>
                    <a:pt x="601" y="159"/>
                  </a:cubicBezTo>
                  <a:cubicBezTo>
                    <a:pt x="701" y="126"/>
                    <a:pt x="801" y="126"/>
                    <a:pt x="901" y="126"/>
                  </a:cubicBezTo>
                  <a:close/>
                  <a:moveTo>
                    <a:pt x="810" y="1"/>
                  </a:moveTo>
                  <a:cubicBezTo>
                    <a:pt x="731" y="1"/>
                    <a:pt x="647" y="19"/>
                    <a:pt x="568" y="59"/>
                  </a:cubicBezTo>
                  <a:cubicBezTo>
                    <a:pt x="234" y="159"/>
                    <a:pt x="34" y="492"/>
                    <a:pt x="1" y="893"/>
                  </a:cubicBezTo>
                  <a:lnTo>
                    <a:pt x="1" y="959"/>
                  </a:lnTo>
                  <a:lnTo>
                    <a:pt x="67" y="959"/>
                  </a:lnTo>
                  <a:cubicBezTo>
                    <a:pt x="78" y="959"/>
                    <a:pt x="167" y="973"/>
                    <a:pt x="291" y="973"/>
                  </a:cubicBezTo>
                  <a:cubicBezTo>
                    <a:pt x="555" y="973"/>
                    <a:pt x="976" y="911"/>
                    <a:pt x="1135" y="526"/>
                  </a:cubicBezTo>
                  <a:cubicBezTo>
                    <a:pt x="1235" y="292"/>
                    <a:pt x="1168" y="159"/>
                    <a:pt x="1101" y="126"/>
                  </a:cubicBezTo>
                  <a:cubicBezTo>
                    <a:pt x="1041" y="45"/>
                    <a:pt x="931" y="1"/>
                    <a:pt x="8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rot="3360212" flipH="1">
              <a:off x="9654946" y="4190276"/>
              <a:ext cx="84969" cy="88278"/>
            </a:xfrm>
            <a:custGeom>
              <a:avLst/>
              <a:gdLst/>
              <a:ahLst/>
              <a:cxnLst/>
              <a:rect l="l" t="t" r="r" b="b"/>
              <a:pathLst>
                <a:path w="1002" h="1041" extrusionOk="0">
                  <a:moveTo>
                    <a:pt x="224" y="0"/>
                  </a:moveTo>
                  <a:lnTo>
                    <a:pt x="224" y="0"/>
                  </a:lnTo>
                  <a:cubicBezTo>
                    <a:pt x="1" y="647"/>
                    <a:pt x="434" y="1041"/>
                    <a:pt x="736" y="1041"/>
                  </a:cubicBezTo>
                  <a:cubicBezTo>
                    <a:pt x="885" y="1041"/>
                    <a:pt x="1002" y="944"/>
                    <a:pt x="991" y="734"/>
                  </a:cubicBezTo>
                  <a:cubicBezTo>
                    <a:pt x="991" y="167"/>
                    <a:pt x="224"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rot="3360212" flipH="1">
              <a:off x="9708791" y="4133988"/>
              <a:ext cx="93534" cy="77339"/>
            </a:xfrm>
            <a:custGeom>
              <a:avLst/>
              <a:gdLst/>
              <a:ahLst/>
              <a:cxnLst/>
              <a:rect l="l" t="t" r="r" b="b"/>
              <a:pathLst>
                <a:path w="1103" h="912" extrusionOk="0">
                  <a:moveTo>
                    <a:pt x="736" y="1"/>
                  </a:moveTo>
                  <a:cubicBezTo>
                    <a:pt x="427" y="1"/>
                    <a:pt x="1" y="297"/>
                    <a:pt x="20" y="911"/>
                  </a:cubicBezTo>
                  <a:cubicBezTo>
                    <a:pt x="20" y="911"/>
                    <a:pt x="31" y="912"/>
                    <a:pt x="49" y="912"/>
                  </a:cubicBezTo>
                  <a:cubicBezTo>
                    <a:pt x="197" y="912"/>
                    <a:pt x="873" y="885"/>
                    <a:pt x="1021" y="411"/>
                  </a:cubicBezTo>
                  <a:cubicBezTo>
                    <a:pt x="1102" y="140"/>
                    <a:pt x="947" y="1"/>
                    <a:pt x="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rot="3360212" flipH="1">
              <a:off x="9816862" y="4380888"/>
              <a:ext cx="85902" cy="89550"/>
            </a:xfrm>
            <a:custGeom>
              <a:avLst/>
              <a:gdLst/>
              <a:ahLst/>
              <a:cxnLst/>
              <a:rect l="l" t="t" r="r" b="b"/>
              <a:pathLst>
                <a:path w="1013" h="1056" extrusionOk="0">
                  <a:moveTo>
                    <a:pt x="201" y="1"/>
                  </a:moveTo>
                  <a:lnTo>
                    <a:pt x="201" y="1"/>
                  </a:lnTo>
                  <a:cubicBezTo>
                    <a:pt x="0" y="648"/>
                    <a:pt x="441" y="1056"/>
                    <a:pt x="745" y="1056"/>
                  </a:cubicBezTo>
                  <a:cubicBezTo>
                    <a:pt x="895" y="1056"/>
                    <a:pt x="1013" y="956"/>
                    <a:pt x="1002" y="735"/>
                  </a:cubicBezTo>
                  <a:cubicBezTo>
                    <a:pt x="968" y="168"/>
                    <a:pt x="201" y="1"/>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rot="3360212" flipH="1">
              <a:off x="9873242" y="4326440"/>
              <a:ext cx="92347" cy="77339"/>
            </a:xfrm>
            <a:custGeom>
              <a:avLst/>
              <a:gdLst/>
              <a:ahLst/>
              <a:cxnLst/>
              <a:rect l="l" t="t" r="r" b="b"/>
              <a:pathLst>
                <a:path w="1089" h="912" extrusionOk="0">
                  <a:moveTo>
                    <a:pt x="724" y="0"/>
                  </a:moveTo>
                  <a:cubicBezTo>
                    <a:pt x="419" y="0"/>
                    <a:pt x="0" y="297"/>
                    <a:pt x="40" y="911"/>
                  </a:cubicBezTo>
                  <a:cubicBezTo>
                    <a:pt x="40" y="911"/>
                    <a:pt x="50" y="911"/>
                    <a:pt x="68" y="911"/>
                  </a:cubicBezTo>
                  <a:cubicBezTo>
                    <a:pt x="210" y="911"/>
                    <a:pt x="859" y="885"/>
                    <a:pt x="1007" y="410"/>
                  </a:cubicBezTo>
                  <a:cubicBezTo>
                    <a:pt x="1089" y="139"/>
                    <a:pt x="933" y="0"/>
                    <a:pt x="7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rot="3360212" flipH="1">
              <a:off x="10004505" y="4635821"/>
              <a:ext cx="90566" cy="95571"/>
            </a:xfrm>
            <a:custGeom>
              <a:avLst/>
              <a:gdLst/>
              <a:ahLst/>
              <a:cxnLst/>
              <a:rect l="l" t="t" r="r" b="b"/>
              <a:pathLst>
                <a:path w="1068" h="1127" extrusionOk="0">
                  <a:moveTo>
                    <a:pt x="188" y="105"/>
                  </a:moveTo>
                  <a:lnTo>
                    <a:pt x="188" y="105"/>
                  </a:lnTo>
                  <a:cubicBezTo>
                    <a:pt x="509" y="185"/>
                    <a:pt x="869" y="415"/>
                    <a:pt x="901" y="793"/>
                  </a:cubicBezTo>
                  <a:cubicBezTo>
                    <a:pt x="901" y="860"/>
                    <a:pt x="867" y="927"/>
                    <a:pt x="834" y="993"/>
                  </a:cubicBezTo>
                  <a:cubicBezTo>
                    <a:pt x="801" y="1027"/>
                    <a:pt x="767" y="1027"/>
                    <a:pt x="767" y="1027"/>
                  </a:cubicBezTo>
                  <a:cubicBezTo>
                    <a:pt x="734" y="1060"/>
                    <a:pt x="734" y="1060"/>
                    <a:pt x="701" y="1060"/>
                  </a:cubicBezTo>
                  <a:lnTo>
                    <a:pt x="634" y="1060"/>
                  </a:lnTo>
                  <a:cubicBezTo>
                    <a:pt x="634" y="1060"/>
                    <a:pt x="634" y="1060"/>
                    <a:pt x="601" y="1027"/>
                  </a:cubicBezTo>
                  <a:cubicBezTo>
                    <a:pt x="567" y="1027"/>
                    <a:pt x="534" y="993"/>
                    <a:pt x="500" y="993"/>
                  </a:cubicBezTo>
                  <a:cubicBezTo>
                    <a:pt x="434" y="960"/>
                    <a:pt x="367" y="893"/>
                    <a:pt x="300" y="827"/>
                  </a:cubicBezTo>
                  <a:cubicBezTo>
                    <a:pt x="144" y="608"/>
                    <a:pt x="134" y="331"/>
                    <a:pt x="188" y="105"/>
                  </a:cubicBezTo>
                  <a:close/>
                  <a:moveTo>
                    <a:pt x="134" y="1"/>
                  </a:moveTo>
                  <a:cubicBezTo>
                    <a:pt x="117" y="1"/>
                    <a:pt x="100" y="9"/>
                    <a:pt x="100" y="26"/>
                  </a:cubicBezTo>
                  <a:cubicBezTo>
                    <a:pt x="100" y="26"/>
                    <a:pt x="100" y="26"/>
                    <a:pt x="100" y="26"/>
                  </a:cubicBezTo>
                  <a:lnTo>
                    <a:pt x="100" y="26"/>
                  </a:lnTo>
                  <a:cubicBezTo>
                    <a:pt x="88" y="39"/>
                    <a:pt x="84" y="51"/>
                    <a:pt x="87" y="62"/>
                  </a:cubicBezTo>
                  <a:lnTo>
                    <a:pt x="87" y="62"/>
                  </a:lnTo>
                  <a:cubicBezTo>
                    <a:pt x="0" y="317"/>
                    <a:pt x="8" y="570"/>
                    <a:pt x="167" y="793"/>
                  </a:cubicBezTo>
                  <a:cubicBezTo>
                    <a:pt x="267" y="960"/>
                    <a:pt x="434" y="1093"/>
                    <a:pt x="634" y="1127"/>
                  </a:cubicBezTo>
                  <a:cubicBezTo>
                    <a:pt x="801" y="1127"/>
                    <a:pt x="967" y="1060"/>
                    <a:pt x="1001" y="860"/>
                  </a:cubicBezTo>
                  <a:cubicBezTo>
                    <a:pt x="1068" y="626"/>
                    <a:pt x="901" y="393"/>
                    <a:pt x="701" y="226"/>
                  </a:cubicBezTo>
                  <a:cubicBezTo>
                    <a:pt x="544" y="132"/>
                    <a:pt x="388" y="68"/>
                    <a:pt x="205" y="33"/>
                  </a:cubicBezTo>
                  <a:lnTo>
                    <a:pt x="205" y="33"/>
                  </a:lnTo>
                  <a:cubicBezTo>
                    <a:pt x="200" y="14"/>
                    <a:pt x="175" y="5"/>
                    <a:pt x="151" y="4"/>
                  </a:cubicBezTo>
                  <a:lnTo>
                    <a:pt x="151" y="4"/>
                  </a:lnTo>
                  <a:cubicBezTo>
                    <a:pt x="145" y="2"/>
                    <a:pt x="139" y="1"/>
                    <a:pt x="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rot="3360212" flipH="1">
              <a:off x="10062577" y="4587659"/>
              <a:ext cx="99131" cy="83953"/>
            </a:xfrm>
            <a:custGeom>
              <a:avLst/>
              <a:gdLst/>
              <a:ahLst/>
              <a:cxnLst/>
              <a:rect l="l" t="t" r="r" b="b"/>
              <a:pathLst>
                <a:path w="1169" h="990" extrusionOk="0">
                  <a:moveTo>
                    <a:pt x="801" y="56"/>
                  </a:moveTo>
                  <a:cubicBezTo>
                    <a:pt x="801" y="56"/>
                    <a:pt x="801" y="56"/>
                    <a:pt x="835" y="89"/>
                  </a:cubicBezTo>
                  <a:lnTo>
                    <a:pt x="901" y="89"/>
                  </a:lnTo>
                  <a:cubicBezTo>
                    <a:pt x="935" y="122"/>
                    <a:pt x="968" y="122"/>
                    <a:pt x="968" y="156"/>
                  </a:cubicBezTo>
                  <a:cubicBezTo>
                    <a:pt x="1035" y="222"/>
                    <a:pt x="1035" y="289"/>
                    <a:pt x="1035" y="356"/>
                  </a:cubicBezTo>
                  <a:cubicBezTo>
                    <a:pt x="968" y="623"/>
                    <a:pt x="768" y="790"/>
                    <a:pt x="568" y="856"/>
                  </a:cubicBezTo>
                  <a:cubicBezTo>
                    <a:pt x="468" y="890"/>
                    <a:pt x="334" y="890"/>
                    <a:pt x="234" y="923"/>
                  </a:cubicBezTo>
                  <a:lnTo>
                    <a:pt x="135" y="923"/>
                  </a:lnTo>
                  <a:cubicBezTo>
                    <a:pt x="140" y="667"/>
                    <a:pt x="208" y="416"/>
                    <a:pt x="368" y="256"/>
                  </a:cubicBezTo>
                  <a:cubicBezTo>
                    <a:pt x="434" y="189"/>
                    <a:pt x="535" y="122"/>
                    <a:pt x="601" y="89"/>
                  </a:cubicBezTo>
                  <a:cubicBezTo>
                    <a:pt x="668" y="89"/>
                    <a:pt x="701" y="89"/>
                    <a:pt x="735" y="56"/>
                  </a:cubicBezTo>
                  <a:close/>
                  <a:moveTo>
                    <a:pt x="796" y="1"/>
                  </a:moveTo>
                  <a:cubicBezTo>
                    <a:pt x="633" y="1"/>
                    <a:pt x="464" y="78"/>
                    <a:pt x="334" y="156"/>
                  </a:cubicBezTo>
                  <a:cubicBezTo>
                    <a:pt x="101" y="356"/>
                    <a:pt x="1" y="656"/>
                    <a:pt x="34" y="956"/>
                  </a:cubicBezTo>
                  <a:cubicBezTo>
                    <a:pt x="1" y="956"/>
                    <a:pt x="34" y="990"/>
                    <a:pt x="68" y="990"/>
                  </a:cubicBezTo>
                  <a:cubicBezTo>
                    <a:pt x="468" y="990"/>
                    <a:pt x="1002" y="856"/>
                    <a:pt x="1135" y="423"/>
                  </a:cubicBezTo>
                  <a:cubicBezTo>
                    <a:pt x="1135" y="356"/>
                    <a:pt x="1168" y="256"/>
                    <a:pt x="1102" y="156"/>
                  </a:cubicBezTo>
                  <a:cubicBezTo>
                    <a:pt x="1068" y="89"/>
                    <a:pt x="1002" y="56"/>
                    <a:pt x="935" y="22"/>
                  </a:cubicBezTo>
                  <a:cubicBezTo>
                    <a:pt x="890" y="7"/>
                    <a:pt x="843" y="1"/>
                    <a:pt x="7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rot="3360212" flipH="1">
              <a:off x="9365113" y="3847817"/>
              <a:ext cx="90566" cy="70639"/>
            </a:xfrm>
            <a:custGeom>
              <a:avLst/>
              <a:gdLst/>
              <a:ahLst/>
              <a:cxnLst/>
              <a:rect l="l" t="t" r="r" b="b"/>
              <a:pathLst>
                <a:path w="1068" h="833" extrusionOk="0">
                  <a:moveTo>
                    <a:pt x="701" y="107"/>
                  </a:moveTo>
                  <a:cubicBezTo>
                    <a:pt x="767" y="107"/>
                    <a:pt x="867" y="140"/>
                    <a:pt x="901" y="207"/>
                  </a:cubicBezTo>
                  <a:cubicBezTo>
                    <a:pt x="934" y="274"/>
                    <a:pt x="901" y="407"/>
                    <a:pt x="801" y="540"/>
                  </a:cubicBezTo>
                  <a:cubicBezTo>
                    <a:pt x="702" y="664"/>
                    <a:pt x="548" y="733"/>
                    <a:pt x="366" y="733"/>
                  </a:cubicBezTo>
                  <a:cubicBezTo>
                    <a:pt x="302" y="733"/>
                    <a:pt x="236" y="724"/>
                    <a:pt x="167" y="707"/>
                  </a:cubicBezTo>
                  <a:cubicBezTo>
                    <a:pt x="200" y="540"/>
                    <a:pt x="367" y="140"/>
                    <a:pt x="701" y="107"/>
                  </a:cubicBezTo>
                  <a:close/>
                  <a:moveTo>
                    <a:pt x="777" y="0"/>
                  </a:moveTo>
                  <a:cubicBezTo>
                    <a:pt x="753" y="0"/>
                    <a:pt x="728" y="2"/>
                    <a:pt x="701" y="7"/>
                  </a:cubicBezTo>
                  <a:cubicBezTo>
                    <a:pt x="167" y="7"/>
                    <a:pt x="33" y="707"/>
                    <a:pt x="33" y="741"/>
                  </a:cubicBezTo>
                  <a:lnTo>
                    <a:pt x="0" y="774"/>
                  </a:lnTo>
                  <a:lnTo>
                    <a:pt x="67" y="807"/>
                  </a:lnTo>
                  <a:lnTo>
                    <a:pt x="167" y="807"/>
                  </a:lnTo>
                  <a:cubicBezTo>
                    <a:pt x="242" y="824"/>
                    <a:pt x="315" y="832"/>
                    <a:pt x="385" y="832"/>
                  </a:cubicBezTo>
                  <a:cubicBezTo>
                    <a:pt x="594" y="832"/>
                    <a:pt x="776" y="757"/>
                    <a:pt x="901" y="607"/>
                  </a:cubicBezTo>
                  <a:cubicBezTo>
                    <a:pt x="1034" y="474"/>
                    <a:pt x="1067" y="274"/>
                    <a:pt x="1034" y="140"/>
                  </a:cubicBezTo>
                  <a:cubicBezTo>
                    <a:pt x="1005" y="83"/>
                    <a:pt x="927" y="0"/>
                    <a:pt x="7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rot="3360212" flipH="1">
              <a:off x="10160762" y="5534058"/>
              <a:ext cx="1397413" cy="189021"/>
            </a:xfrm>
            <a:custGeom>
              <a:avLst/>
              <a:gdLst/>
              <a:ahLst/>
              <a:cxnLst/>
              <a:rect l="l" t="t" r="r" b="b"/>
              <a:pathLst>
                <a:path w="16479" h="2229" extrusionOk="0">
                  <a:moveTo>
                    <a:pt x="9515" y="0"/>
                  </a:moveTo>
                  <a:cubicBezTo>
                    <a:pt x="8888" y="0"/>
                    <a:pt x="8269" y="85"/>
                    <a:pt x="7673" y="294"/>
                  </a:cubicBezTo>
                  <a:cubicBezTo>
                    <a:pt x="7006" y="527"/>
                    <a:pt x="6372" y="828"/>
                    <a:pt x="5705" y="994"/>
                  </a:cubicBezTo>
                  <a:cubicBezTo>
                    <a:pt x="5071" y="1128"/>
                    <a:pt x="4404" y="1195"/>
                    <a:pt x="3770" y="1195"/>
                  </a:cubicBezTo>
                  <a:cubicBezTo>
                    <a:pt x="2436" y="1195"/>
                    <a:pt x="1168" y="894"/>
                    <a:pt x="1" y="261"/>
                  </a:cubicBezTo>
                  <a:cubicBezTo>
                    <a:pt x="1" y="261"/>
                    <a:pt x="1" y="294"/>
                    <a:pt x="1" y="294"/>
                  </a:cubicBezTo>
                  <a:cubicBezTo>
                    <a:pt x="1101" y="994"/>
                    <a:pt x="2436" y="1428"/>
                    <a:pt x="3737" y="1495"/>
                  </a:cubicBezTo>
                  <a:cubicBezTo>
                    <a:pt x="3845" y="1500"/>
                    <a:pt x="3953" y="1503"/>
                    <a:pt x="4061" y="1503"/>
                  </a:cubicBezTo>
                  <a:cubicBezTo>
                    <a:pt x="5204" y="1503"/>
                    <a:pt x="6272" y="1188"/>
                    <a:pt x="7339" y="761"/>
                  </a:cubicBezTo>
                  <a:cubicBezTo>
                    <a:pt x="7940" y="527"/>
                    <a:pt x="8573" y="327"/>
                    <a:pt x="9207" y="327"/>
                  </a:cubicBezTo>
                  <a:cubicBezTo>
                    <a:pt x="9641" y="327"/>
                    <a:pt x="10074" y="361"/>
                    <a:pt x="10475" y="427"/>
                  </a:cubicBezTo>
                  <a:cubicBezTo>
                    <a:pt x="12509" y="728"/>
                    <a:pt x="14478" y="1395"/>
                    <a:pt x="16346" y="2229"/>
                  </a:cubicBezTo>
                  <a:cubicBezTo>
                    <a:pt x="16412" y="2229"/>
                    <a:pt x="16479" y="2129"/>
                    <a:pt x="16412" y="2095"/>
                  </a:cubicBezTo>
                  <a:cubicBezTo>
                    <a:pt x="15612" y="1428"/>
                    <a:pt x="14578" y="1094"/>
                    <a:pt x="13577" y="794"/>
                  </a:cubicBezTo>
                  <a:cubicBezTo>
                    <a:pt x="12295" y="405"/>
                    <a:pt x="10887" y="0"/>
                    <a:pt x="95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rot="3360212" flipH="1">
              <a:off x="9910772" y="4780493"/>
              <a:ext cx="1428619" cy="309693"/>
            </a:xfrm>
            <a:custGeom>
              <a:avLst/>
              <a:gdLst/>
              <a:ahLst/>
              <a:cxnLst/>
              <a:rect l="l" t="t" r="r" b="b"/>
              <a:pathLst>
                <a:path w="16847" h="3652" extrusionOk="0">
                  <a:moveTo>
                    <a:pt x="8550" y="380"/>
                  </a:moveTo>
                  <a:cubicBezTo>
                    <a:pt x="9233" y="380"/>
                    <a:pt x="9916" y="469"/>
                    <a:pt x="10575" y="650"/>
                  </a:cubicBezTo>
                  <a:cubicBezTo>
                    <a:pt x="11342" y="850"/>
                    <a:pt x="12076" y="1183"/>
                    <a:pt x="12776" y="1484"/>
                  </a:cubicBezTo>
                  <a:cubicBezTo>
                    <a:pt x="13777" y="1917"/>
                    <a:pt x="14811" y="2384"/>
                    <a:pt x="15879" y="2518"/>
                  </a:cubicBezTo>
                  <a:cubicBezTo>
                    <a:pt x="15469" y="2644"/>
                    <a:pt x="15045" y="2710"/>
                    <a:pt x="14623" y="2710"/>
                  </a:cubicBezTo>
                  <a:cubicBezTo>
                    <a:pt x="14152" y="2710"/>
                    <a:pt x="13684" y="2627"/>
                    <a:pt x="13243" y="2451"/>
                  </a:cubicBezTo>
                  <a:cubicBezTo>
                    <a:pt x="13177" y="2418"/>
                    <a:pt x="13110" y="2418"/>
                    <a:pt x="13043" y="2384"/>
                  </a:cubicBezTo>
                  <a:cubicBezTo>
                    <a:pt x="12810" y="2284"/>
                    <a:pt x="12576" y="2184"/>
                    <a:pt x="12309" y="2151"/>
                  </a:cubicBezTo>
                  <a:cubicBezTo>
                    <a:pt x="12267" y="2147"/>
                    <a:pt x="12225" y="2146"/>
                    <a:pt x="12183" y="2146"/>
                  </a:cubicBezTo>
                  <a:cubicBezTo>
                    <a:pt x="11825" y="2146"/>
                    <a:pt x="11470" y="2265"/>
                    <a:pt x="11142" y="2384"/>
                  </a:cubicBezTo>
                  <a:cubicBezTo>
                    <a:pt x="11009" y="2451"/>
                    <a:pt x="10842" y="2518"/>
                    <a:pt x="10708" y="2551"/>
                  </a:cubicBezTo>
                  <a:cubicBezTo>
                    <a:pt x="9843" y="2909"/>
                    <a:pt x="8924" y="3267"/>
                    <a:pt x="8000" y="3267"/>
                  </a:cubicBezTo>
                  <a:cubicBezTo>
                    <a:pt x="7891" y="3267"/>
                    <a:pt x="7782" y="3262"/>
                    <a:pt x="7673" y="3252"/>
                  </a:cubicBezTo>
                  <a:cubicBezTo>
                    <a:pt x="7373" y="3252"/>
                    <a:pt x="7072" y="3151"/>
                    <a:pt x="6739" y="3085"/>
                  </a:cubicBezTo>
                  <a:cubicBezTo>
                    <a:pt x="6639" y="3051"/>
                    <a:pt x="6505" y="3018"/>
                    <a:pt x="6372" y="3018"/>
                  </a:cubicBezTo>
                  <a:cubicBezTo>
                    <a:pt x="5571" y="2818"/>
                    <a:pt x="4771" y="2751"/>
                    <a:pt x="3937" y="2751"/>
                  </a:cubicBezTo>
                  <a:cubicBezTo>
                    <a:pt x="3472" y="2751"/>
                    <a:pt x="3007" y="2784"/>
                    <a:pt x="2542" y="2817"/>
                  </a:cubicBezTo>
                  <a:lnTo>
                    <a:pt x="2542" y="2817"/>
                  </a:lnTo>
                  <a:cubicBezTo>
                    <a:pt x="2569" y="2813"/>
                    <a:pt x="2571" y="2785"/>
                    <a:pt x="2603" y="2785"/>
                  </a:cubicBezTo>
                  <a:cubicBezTo>
                    <a:pt x="3003" y="2584"/>
                    <a:pt x="3403" y="2284"/>
                    <a:pt x="3737" y="2051"/>
                  </a:cubicBezTo>
                  <a:cubicBezTo>
                    <a:pt x="3970" y="1884"/>
                    <a:pt x="4170" y="1750"/>
                    <a:pt x="4370" y="1584"/>
                  </a:cubicBezTo>
                  <a:cubicBezTo>
                    <a:pt x="5621" y="788"/>
                    <a:pt x="7088" y="380"/>
                    <a:pt x="8550" y="380"/>
                  </a:cubicBezTo>
                  <a:close/>
                  <a:moveTo>
                    <a:pt x="8569" y="0"/>
                  </a:moveTo>
                  <a:cubicBezTo>
                    <a:pt x="7027" y="0"/>
                    <a:pt x="5482" y="439"/>
                    <a:pt x="4204" y="1283"/>
                  </a:cubicBezTo>
                  <a:cubicBezTo>
                    <a:pt x="3970" y="1417"/>
                    <a:pt x="3770" y="1584"/>
                    <a:pt x="3537" y="1750"/>
                  </a:cubicBezTo>
                  <a:cubicBezTo>
                    <a:pt x="3203" y="1984"/>
                    <a:pt x="2836" y="2251"/>
                    <a:pt x="2436" y="2451"/>
                  </a:cubicBezTo>
                  <a:cubicBezTo>
                    <a:pt x="1735" y="2818"/>
                    <a:pt x="1268" y="2918"/>
                    <a:pt x="468" y="3051"/>
                  </a:cubicBezTo>
                  <a:lnTo>
                    <a:pt x="434" y="3051"/>
                  </a:lnTo>
                  <a:cubicBezTo>
                    <a:pt x="334" y="3085"/>
                    <a:pt x="234" y="3085"/>
                    <a:pt x="167" y="3118"/>
                  </a:cubicBezTo>
                  <a:cubicBezTo>
                    <a:pt x="67" y="3118"/>
                    <a:pt x="1" y="3218"/>
                    <a:pt x="1" y="3318"/>
                  </a:cubicBezTo>
                  <a:cubicBezTo>
                    <a:pt x="34" y="3418"/>
                    <a:pt x="101" y="3485"/>
                    <a:pt x="234" y="3485"/>
                  </a:cubicBezTo>
                  <a:cubicBezTo>
                    <a:pt x="268" y="3485"/>
                    <a:pt x="301" y="3452"/>
                    <a:pt x="368" y="3452"/>
                  </a:cubicBezTo>
                  <a:lnTo>
                    <a:pt x="501" y="3452"/>
                  </a:lnTo>
                  <a:cubicBezTo>
                    <a:pt x="1680" y="3278"/>
                    <a:pt x="2803" y="3149"/>
                    <a:pt x="3909" y="3149"/>
                  </a:cubicBezTo>
                  <a:cubicBezTo>
                    <a:pt x="4712" y="3149"/>
                    <a:pt x="5506" y="3217"/>
                    <a:pt x="6305" y="3385"/>
                  </a:cubicBezTo>
                  <a:cubicBezTo>
                    <a:pt x="6405" y="3385"/>
                    <a:pt x="6539" y="3418"/>
                    <a:pt x="6672" y="3452"/>
                  </a:cubicBezTo>
                  <a:cubicBezTo>
                    <a:pt x="6972" y="3518"/>
                    <a:pt x="7306" y="3618"/>
                    <a:pt x="7639" y="3652"/>
                  </a:cubicBezTo>
                  <a:lnTo>
                    <a:pt x="7973" y="3652"/>
                  </a:lnTo>
                  <a:cubicBezTo>
                    <a:pt x="8974" y="3652"/>
                    <a:pt x="9941" y="3285"/>
                    <a:pt x="10842" y="2918"/>
                  </a:cubicBezTo>
                  <a:cubicBezTo>
                    <a:pt x="10975" y="2851"/>
                    <a:pt x="11142" y="2785"/>
                    <a:pt x="11275" y="2751"/>
                  </a:cubicBezTo>
                  <a:cubicBezTo>
                    <a:pt x="11574" y="2632"/>
                    <a:pt x="11872" y="2512"/>
                    <a:pt x="12170" y="2512"/>
                  </a:cubicBezTo>
                  <a:cubicBezTo>
                    <a:pt x="12206" y="2512"/>
                    <a:pt x="12241" y="2514"/>
                    <a:pt x="12276" y="2518"/>
                  </a:cubicBezTo>
                  <a:cubicBezTo>
                    <a:pt x="12476" y="2551"/>
                    <a:pt x="12676" y="2651"/>
                    <a:pt x="12877" y="2718"/>
                  </a:cubicBezTo>
                  <a:cubicBezTo>
                    <a:pt x="12943" y="2751"/>
                    <a:pt x="13010" y="2785"/>
                    <a:pt x="13077" y="2818"/>
                  </a:cubicBezTo>
                  <a:cubicBezTo>
                    <a:pt x="13571" y="2996"/>
                    <a:pt x="14093" y="3084"/>
                    <a:pt x="14614" y="3084"/>
                  </a:cubicBezTo>
                  <a:cubicBezTo>
                    <a:pt x="15358" y="3084"/>
                    <a:pt x="16098" y="2904"/>
                    <a:pt x="16746" y="2551"/>
                  </a:cubicBezTo>
                  <a:cubicBezTo>
                    <a:pt x="16813" y="2518"/>
                    <a:pt x="16846" y="2418"/>
                    <a:pt x="16846" y="2318"/>
                  </a:cubicBezTo>
                  <a:cubicBezTo>
                    <a:pt x="16813" y="2251"/>
                    <a:pt x="16746" y="2184"/>
                    <a:pt x="16646" y="2184"/>
                  </a:cubicBezTo>
                  <a:cubicBezTo>
                    <a:pt x="16607" y="2185"/>
                    <a:pt x="16568" y="2186"/>
                    <a:pt x="16530" y="2186"/>
                  </a:cubicBezTo>
                  <a:cubicBezTo>
                    <a:pt x="15275" y="2186"/>
                    <a:pt x="14141" y="1668"/>
                    <a:pt x="12943" y="1150"/>
                  </a:cubicBezTo>
                  <a:cubicBezTo>
                    <a:pt x="12209" y="816"/>
                    <a:pt x="11476" y="483"/>
                    <a:pt x="10675" y="283"/>
                  </a:cubicBezTo>
                  <a:cubicBezTo>
                    <a:pt x="9991" y="93"/>
                    <a:pt x="9280" y="0"/>
                    <a:pt x="8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rot="3360212" flipH="1">
              <a:off x="10018650" y="4838177"/>
              <a:ext cx="1205087" cy="209798"/>
            </a:xfrm>
            <a:custGeom>
              <a:avLst/>
              <a:gdLst/>
              <a:ahLst/>
              <a:cxnLst/>
              <a:rect l="l" t="t" r="r" b="b"/>
              <a:pathLst>
                <a:path w="14211" h="2474" extrusionOk="0">
                  <a:moveTo>
                    <a:pt x="8216" y="0"/>
                  </a:moveTo>
                  <a:cubicBezTo>
                    <a:pt x="7935" y="0"/>
                    <a:pt x="7653" y="13"/>
                    <a:pt x="7372" y="38"/>
                  </a:cubicBezTo>
                  <a:cubicBezTo>
                    <a:pt x="6205" y="138"/>
                    <a:pt x="5037" y="439"/>
                    <a:pt x="4003" y="906"/>
                  </a:cubicBezTo>
                  <a:cubicBezTo>
                    <a:pt x="3403" y="1206"/>
                    <a:pt x="2869" y="1606"/>
                    <a:pt x="2269" y="1873"/>
                  </a:cubicBezTo>
                  <a:cubicBezTo>
                    <a:pt x="1568" y="2207"/>
                    <a:pt x="734" y="2307"/>
                    <a:pt x="0" y="2473"/>
                  </a:cubicBezTo>
                  <a:cubicBezTo>
                    <a:pt x="667" y="2373"/>
                    <a:pt x="1368" y="2273"/>
                    <a:pt x="2035" y="2040"/>
                  </a:cubicBezTo>
                  <a:cubicBezTo>
                    <a:pt x="2669" y="1840"/>
                    <a:pt x="3203" y="1406"/>
                    <a:pt x="3803" y="1106"/>
                  </a:cubicBezTo>
                  <a:cubicBezTo>
                    <a:pt x="4904" y="572"/>
                    <a:pt x="6071" y="239"/>
                    <a:pt x="7272" y="105"/>
                  </a:cubicBezTo>
                  <a:cubicBezTo>
                    <a:pt x="7569" y="81"/>
                    <a:pt x="7865" y="69"/>
                    <a:pt x="8162" y="69"/>
                  </a:cubicBezTo>
                  <a:cubicBezTo>
                    <a:pt x="9098" y="69"/>
                    <a:pt x="10029" y="193"/>
                    <a:pt x="10941" y="472"/>
                  </a:cubicBezTo>
                  <a:cubicBezTo>
                    <a:pt x="11575" y="639"/>
                    <a:pt x="12142" y="872"/>
                    <a:pt x="12709" y="1173"/>
                  </a:cubicBezTo>
                  <a:cubicBezTo>
                    <a:pt x="13176" y="1406"/>
                    <a:pt x="13677" y="1640"/>
                    <a:pt x="14210" y="1673"/>
                  </a:cubicBezTo>
                  <a:cubicBezTo>
                    <a:pt x="14210" y="1673"/>
                    <a:pt x="14210" y="1640"/>
                    <a:pt x="14210" y="1640"/>
                  </a:cubicBezTo>
                  <a:cubicBezTo>
                    <a:pt x="13510" y="1506"/>
                    <a:pt x="12943" y="1206"/>
                    <a:pt x="12342" y="906"/>
                  </a:cubicBezTo>
                  <a:cubicBezTo>
                    <a:pt x="11809" y="639"/>
                    <a:pt x="11242" y="439"/>
                    <a:pt x="10675" y="305"/>
                  </a:cubicBezTo>
                  <a:cubicBezTo>
                    <a:pt x="9855" y="107"/>
                    <a:pt x="9035" y="0"/>
                    <a:pt x="82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rot="3360212" flipH="1">
              <a:off x="9932123" y="4807586"/>
              <a:ext cx="1210769" cy="124573"/>
            </a:xfrm>
            <a:custGeom>
              <a:avLst/>
              <a:gdLst/>
              <a:ahLst/>
              <a:cxnLst/>
              <a:rect l="l" t="t" r="r" b="b"/>
              <a:pathLst>
                <a:path w="14278" h="1469" extrusionOk="0">
                  <a:moveTo>
                    <a:pt x="5753" y="0"/>
                  </a:moveTo>
                  <a:cubicBezTo>
                    <a:pt x="5037" y="0"/>
                    <a:pt x="4326" y="84"/>
                    <a:pt x="3670" y="335"/>
                  </a:cubicBezTo>
                  <a:cubicBezTo>
                    <a:pt x="3069" y="535"/>
                    <a:pt x="2536" y="835"/>
                    <a:pt x="1935" y="1002"/>
                  </a:cubicBezTo>
                  <a:cubicBezTo>
                    <a:pt x="1301" y="1202"/>
                    <a:pt x="634" y="1335"/>
                    <a:pt x="0" y="1469"/>
                  </a:cubicBezTo>
                  <a:cubicBezTo>
                    <a:pt x="634" y="1335"/>
                    <a:pt x="1301" y="1235"/>
                    <a:pt x="1935" y="1035"/>
                  </a:cubicBezTo>
                  <a:cubicBezTo>
                    <a:pt x="2536" y="868"/>
                    <a:pt x="3103" y="568"/>
                    <a:pt x="3670" y="368"/>
                  </a:cubicBezTo>
                  <a:cubicBezTo>
                    <a:pt x="4337" y="134"/>
                    <a:pt x="5052" y="45"/>
                    <a:pt x="5775" y="45"/>
                  </a:cubicBezTo>
                  <a:cubicBezTo>
                    <a:pt x="6389" y="45"/>
                    <a:pt x="7008" y="109"/>
                    <a:pt x="7606" y="201"/>
                  </a:cubicBezTo>
                  <a:cubicBezTo>
                    <a:pt x="8069" y="256"/>
                    <a:pt x="8532" y="310"/>
                    <a:pt x="8995" y="310"/>
                  </a:cubicBezTo>
                  <a:cubicBezTo>
                    <a:pt x="9099" y="310"/>
                    <a:pt x="9203" y="307"/>
                    <a:pt x="9307" y="301"/>
                  </a:cubicBezTo>
                  <a:cubicBezTo>
                    <a:pt x="9685" y="301"/>
                    <a:pt x="10063" y="272"/>
                    <a:pt x="10441" y="272"/>
                  </a:cubicBezTo>
                  <a:cubicBezTo>
                    <a:pt x="10630" y="272"/>
                    <a:pt x="10819" y="279"/>
                    <a:pt x="11008" y="301"/>
                  </a:cubicBezTo>
                  <a:cubicBezTo>
                    <a:pt x="11609" y="401"/>
                    <a:pt x="12142" y="701"/>
                    <a:pt x="12743" y="802"/>
                  </a:cubicBezTo>
                  <a:cubicBezTo>
                    <a:pt x="13010" y="852"/>
                    <a:pt x="13268" y="877"/>
                    <a:pt x="13523" y="877"/>
                  </a:cubicBezTo>
                  <a:cubicBezTo>
                    <a:pt x="13777" y="877"/>
                    <a:pt x="14027" y="852"/>
                    <a:pt x="14277" y="802"/>
                  </a:cubicBezTo>
                  <a:cubicBezTo>
                    <a:pt x="14277" y="802"/>
                    <a:pt x="14277" y="768"/>
                    <a:pt x="14244" y="768"/>
                  </a:cubicBezTo>
                  <a:cubicBezTo>
                    <a:pt x="14014" y="803"/>
                    <a:pt x="13783" y="821"/>
                    <a:pt x="13553" y="821"/>
                  </a:cubicBezTo>
                  <a:cubicBezTo>
                    <a:pt x="13116" y="821"/>
                    <a:pt x="12679" y="754"/>
                    <a:pt x="12243" y="601"/>
                  </a:cubicBezTo>
                  <a:cubicBezTo>
                    <a:pt x="11709" y="435"/>
                    <a:pt x="11242" y="268"/>
                    <a:pt x="10675" y="234"/>
                  </a:cubicBezTo>
                  <a:cubicBezTo>
                    <a:pt x="10518" y="225"/>
                    <a:pt x="10362" y="221"/>
                    <a:pt x="10206" y="221"/>
                  </a:cubicBezTo>
                  <a:cubicBezTo>
                    <a:pt x="9828" y="221"/>
                    <a:pt x="9451" y="244"/>
                    <a:pt x="9074" y="268"/>
                  </a:cubicBezTo>
                  <a:cubicBezTo>
                    <a:pt x="8473" y="268"/>
                    <a:pt x="7906" y="168"/>
                    <a:pt x="7306" y="101"/>
                  </a:cubicBezTo>
                  <a:cubicBezTo>
                    <a:pt x="6799" y="45"/>
                    <a:pt x="6275" y="0"/>
                    <a:pt x="5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rot="3360212" flipH="1">
              <a:off x="9965180" y="4835078"/>
              <a:ext cx="1086283" cy="74794"/>
            </a:xfrm>
            <a:custGeom>
              <a:avLst/>
              <a:gdLst/>
              <a:ahLst/>
              <a:cxnLst/>
              <a:rect l="l" t="t" r="r" b="b"/>
              <a:pathLst>
                <a:path w="12810" h="882" extrusionOk="0">
                  <a:moveTo>
                    <a:pt x="6395" y="1"/>
                  </a:moveTo>
                  <a:cubicBezTo>
                    <a:pt x="6343" y="1"/>
                    <a:pt x="6290" y="2"/>
                    <a:pt x="6238" y="5"/>
                  </a:cubicBezTo>
                  <a:cubicBezTo>
                    <a:pt x="5738" y="39"/>
                    <a:pt x="5271" y="239"/>
                    <a:pt x="4804" y="439"/>
                  </a:cubicBezTo>
                  <a:cubicBezTo>
                    <a:pt x="4203" y="639"/>
                    <a:pt x="3669" y="806"/>
                    <a:pt x="3036" y="806"/>
                  </a:cubicBezTo>
                  <a:cubicBezTo>
                    <a:pt x="2406" y="806"/>
                    <a:pt x="1789" y="719"/>
                    <a:pt x="1177" y="719"/>
                  </a:cubicBezTo>
                  <a:cubicBezTo>
                    <a:pt x="783" y="719"/>
                    <a:pt x="392" y="755"/>
                    <a:pt x="0" y="873"/>
                  </a:cubicBezTo>
                  <a:cubicBezTo>
                    <a:pt x="324" y="794"/>
                    <a:pt x="651" y="768"/>
                    <a:pt x="980" y="768"/>
                  </a:cubicBezTo>
                  <a:cubicBezTo>
                    <a:pt x="1661" y="768"/>
                    <a:pt x="2347" y="882"/>
                    <a:pt x="3023" y="882"/>
                  </a:cubicBezTo>
                  <a:cubicBezTo>
                    <a:pt x="3127" y="882"/>
                    <a:pt x="3232" y="879"/>
                    <a:pt x="3336" y="873"/>
                  </a:cubicBezTo>
                  <a:cubicBezTo>
                    <a:pt x="4421" y="809"/>
                    <a:pt x="5384" y="135"/>
                    <a:pt x="6429" y="135"/>
                  </a:cubicBezTo>
                  <a:cubicBezTo>
                    <a:pt x="6476" y="135"/>
                    <a:pt x="6524" y="136"/>
                    <a:pt x="6571" y="139"/>
                  </a:cubicBezTo>
                  <a:cubicBezTo>
                    <a:pt x="6938" y="188"/>
                    <a:pt x="7304" y="219"/>
                    <a:pt x="7670" y="219"/>
                  </a:cubicBezTo>
                  <a:cubicBezTo>
                    <a:pt x="7804" y="219"/>
                    <a:pt x="7938" y="214"/>
                    <a:pt x="8073" y="206"/>
                  </a:cubicBezTo>
                  <a:cubicBezTo>
                    <a:pt x="8317" y="182"/>
                    <a:pt x="8544" y="167"/>
                    <a:pt x="8764" y="167"/>
                  </a:cubicBezTo>
                  <a:cubicBezTo>
                    <a:pt x="9176" y="167"/>
                    <a:pt x="9561" y="220"/>
                    <a:pt x="9974" y="372"/>
                  </a:cubicBezTo>
                  <a:cubicBezTo>
                    <a:pt x="10375" y="496"/>
                    <a:pt x="10805" y="676"/>
                    <a:pt x="11236" y="676"/>
                  </a:cubicBezTo>
                  <a:cubicBezTo>
                    <a:pt x="11271" y="676"/>
                    <a:pt x="11306" y="675"/>
                    <a:pt x="11342" y="673"/>
                  </a:cubicBezTo>
                  <a:cubicBezTo>
                    <a:pt x="11842" y="673"/>
                    <a:pt x="12342" y="472"/>
                    <a:pt x="12809" y="272"/>
                  </a:cubicBezTo>
                  <a:cubicBezTo>
                    <a:pt x="12809" y="239"/>
                    <a:pt x="12809" y="239"/>
                    <a:pt x="12776" y="239"/>
                  </a:cubicBezTo>
                  <a:cubicBezTo>
                    <a:pt x="12273" y="415"/>
                    <a:pt x="11790" y="609"/>
                    <a:pt x="11254" y="609"/>
                  </a:cubicBezTo>
                  <a:cubicBezTo>
                    <a:pt x="11079" y="609"/>
                    <a:pt x="10897" y="589"/>
                    <a:pt x="10708" y="539"/>
                  </a:cubicBezTo>
                  <a:cubicBezTo>
                    <a:pt x="10241" y="406"/>
                    <a:pt x="9774" y="139"/>
                    <a:pt x="9273" y="72"/>
                  </a:cubicBezTo>
                  <a:cubicBezTo>
                    <a:pt x="9103" y="33"/>
                    <a:pt x="8928" y="19"/>
                    <a:pt x="8752" y="19"/>
                  </a:cubicBezTo>
                  <a:cubicBezTo>
                    <a:pt x="8478" y="19"/>
                    <a:pt x="8203" y="52"/>
                    <a:pt x="7939" y="72"/>
                  </a:cubicBezTo>
                  <a:cubicBezTo>
                    <a:pt x="7837" y="83"/>
                    <a:pt x="7737" y="88"/>
                    <a:pt x="7639" y="88"/>
                  </a:cubicBezTo>
                  <a:cubicBezTo>
                    <a:pt x="7211" y="88"/>
                    <a:pt x="6809" y="1"/>
                    <a:pt x="63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rot="3360212" flipH="1">
              <a:off x="10326987" y="4936640"/>
              <a:ext cx="410176" cy="61481"/>
            </a:xfrm>
            <a:custGeom>
              <a:avLst/>
              <a:gdLst/>
              <a:ahLst/>
              <a:cxnLst/>
              <a:rect l="l" t="t" r="r" b="b"/>
              <a:pathLst>
                <a:path w="4837" h="725" extrusionOk="0">
                  <a:moveTo>
                    <a:pt x="4770" y="0"/>
                  </a:moveTo>
                  <a:cubicBezTo>
                    <a:pt x="4003" y="0"/>
                    <a:pt x="3236" y="234"/>
                    <a:pt x="2469" y="434"/>
                  </a:cubicBezTo>
                  <a:cubicBezTo>
                    <a:pt x="1919" y="571"/>
                    <a:pt x="1354" y="662"/>
                    <a:pt x="795" y="662"/>
                  </a:cubicBezTo>
                  <a:cubicBezTo>
                    <a:pt x="539" y="662"/>
                    <a:pt x="285" y="643"/>
                    <a:pt x="34" y="601"/>
                  </a:cubicBezTo>
                  <a:cubicBezTo>
                    <a:pt x="34" y="601"/>
                    <a:pt x="0" y="634"/>
                    <a:pt x="34" y="634"/>
                  </a:cubicBezTo>
                  <a:cubicBezTo>
                    <a:pt x="311" y="698"/>
                    <a:pt x="587" y="724"/>
                    <a:pt x="861" y="724"/>
                  </a:cubicBezTo>
                  <a:cubicBezTo>
                    <a:pt x="2169" y="724"/>
                    <a:pt x="3447" y="122"/>
                    <a:pt x="4770" y="67"/>
                  </a:cubicBezTo>
                  <a:cubicBezTo>
                    <a:pt x="4837" y="67"/>
                    <a:pt x="4837" y="0"/>
                    <a:pt x="4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rot="3360212" flipH="1">
              <a:off x="9429245" y="4579943"/>
              <a:ext cx="1080602" cy="493033"/>
            </a:xfrm>
            <a:custGeom>
              <a:avLst/>
              <a:gdLst/>
              <a:ahLst/>
              <a:cxnLst/>
              <a:rect l="l" t="t" r="r" b="b"/>
              <a:pathLst>
                <a:path w="12743" h="5814" extrusionOk="0">
                  <a:moveTo>
                    <a:pt x="1501" y="810"/>
                  </a:moveTo>
                  <a:cubicBezTo>
                    <a:pt x="1668" y="876"/>
                    <a:pt x="1802" y="910"/>
                    <a:pt x="1968" y="977"/>
                  </a:cubicBezTo>
                  <a:cubicBezTo>
                    <a:pt x="2435" y="1143"/>
                    <a:pt x="2902" y="1310"/>
                    <a:pt x="3369" y="1377"/>
                  </a:cubicBezTo>
                  <a:cubicBezTo>
                    <a:pt x="3703" y="1410"/>
                    <a:pt x="4003" y="1410"/>
                    <a:pt x="4303" y="1444"/>
                  </a:cubicBezTo>
                  <a:lnTo>
                    <a:pt x="4804" y="1444"/>
                  </a:lnTo>
                  <a:cubicBezTo>
                    <a:pt x="5404" y="1477"/>
                    <a:pt x="6005" y="1610"/>
                    <a:pt x="6605" y="1744"/>
                  </a:cubicBezTo>
                  <a:cubicBezTo>
                    <a:pt x="7839" y="2011"/>
                    <a:pt x="9073" y="2344"/>
                    <a:pt x="9841" y="3245"/>
                  </a:cubicBezTo>
                  <a:cubicBezTo>
                    <a:pt x="10041" y="3478"/>
                    <a:pt x="10174" y="3745"/>
                    <a:pt x="10341" y="4012"/>
                  </a:cubicBezTo>
                  <a:cubicBezTo>
                    <a:pt x="10541" y="4346"/>
                    <a:pt x="10775" y="4713"/>
                    <a:pt x="11108" y="5013"/>
                  </a:cubicBezTo>
                  <a:cubicBezTo>
                    <a:pt x="11175" y="5113"/>
                    <a:pt x="11275" y="5180"/>
                    <a:pt x="11375" y="5246"/>
                  </a:cubicBezTo>
                  <a:lnTo>
                    <a:pt x="6705" y="4446"/>
                  </a:lnTo>
                  <a:cubicBezTo>
                    <a:pt x="6171" y="4346"/>
                    <a:pt x="5638" y="4246"/>
                    <a:pt x="5137" y="4079"/>
                  </a:cubicBezTo>
                  <a:cubicBezTo>
                    <a:pt x="4670" y="3912"/>
                    <a:pt x="4203" y="3645"/>
                    <a:pt x="3836" y="3278"/>
                  </a:cubicBezTo>
                  <a:cubicBezTo>
                    <a:pt x="3436" y="2945"/>
                    <a:pt x="3069" y="2544"/>
                    <a:pt x="2669" y="2077"/>
                  </a:cubicBezTo>
                  <a:cubicBezTo>
                    <a:pt x="2302" y="1644"/>
                    <a:pt x="1902" y="1177"/>
                    <a:pt x="1501" y="810"/>
                  </a:cubicBezTo>
                  <a:close/>
                  <a:moveTo>
                    <a:pt x="214" y="0"/>
                  </a:moveTo>
                  <a:cubicBezTo>
                    <a:pt x="134" y="0"/>
                    <a:pt x="61" y="60"/>
                    <a:pt x="34" y="143"/>
                  </a:cubicBezTo>
                  <a:cubicBezTo>
                    <a:pt x="0" y="243"/>
                    <a:pt x="34" y="343"/>
                    <a:pt x="134" y="376"/>
                  </a:cubicBezTo>
                  <a:cubicBezTo>
                    <a:pt x="1001" y="676"/>
                    <a:pt x="1702" y="1510"/>
                    <a:pt x="2402" y="2311"/>
                  </a:cubicBezTo>
                  <a:cubicBezTo>
                    <a:pt x="2802" y="2778"/>
                    <a:pt x="3169" y="3211"/>
                    <a:pt x="3570" y="3578"/>
                  </a:cubicBezTo>
                  <a:cubicBezTo>
                    <a:pt x="4003" y="3945"/>
                    <a:pt x="4504" y="4246"/>
                    <a:pt x="5004" y="4412"/>
                  </a:cubicBezTo>
                  <a:cubicBezTo>
                    <a:pt x="5538" y="4612"/>
                    <a:pt x="6105" y="4713"/>
                    <a:pt x="6638" y="4813"/>
                  </a:cubicBezTo>
                  <a:lnTo>
                    <a:pt x="12509" y="5813"/>
                  </a:lnTo>
                  <a:lnTo>
                    <a:pt x="12543" y="5813"/>
                  </a:lnTo>
                  <a:cubicBezTo>
                    <a:pt x="12609" y="5813"/>
                    <a:pt x="12676" y="5747"/>
                    <a:pt x="12709" y="5680"/>
                  </a:cubicBezTo>
                  <a:cubicBezTo>
                    <a:pt x="12743" y="5580"/>
                    <a:pt x="12676" y="5480"/>
                    <a:pt x="12609" y="5446"/>
                  </a:cubicBezTo>
                  <a:cubicBezTo>
                    <a:pt x="12176" y="5280"/>
                    <a:pt x="11709" y="5079"/>
                    <a:pt x="11342" y="4746"/>
                  </a:cubicBezTo>
                  <a:cubicBezTo>
                    <a:pt x="11075" y="4479"/>
                    <a:pt x="10875" y="4145"/>
                    <a:pt x="10675" y="3812"/>
                  </a:cubicBezTo>
                  <a:cubicBezTo>
                    <a:pt x="10508" y="3545"/>
                    <a:pt x="10341" y="3278"/>
                    <a:pt x="10141" y="3011"/>
                  </a:cubicBezTo>
                  <a:cubicBezTo>
                    <a:pt x="9274" y="2011"/>
                    <a:pt x="7973" y="1677"/>
                    <a:pt x="6672" y="1377"/>
                  </a:cubicBezTo>
                  <a:cubicBezTo>
                    <a:pt x="6071" y="1243"/>
                    <a:pt x="5471" y="1110"/>
                    <a:pt x="4837" y="1077"/>
                  </a:cubicBezTo>
                  <a:lnTo>
                    <a:pt x="4303" y="1077"/>
                  </a:lnTo>
                  <a:cubicBezTo>
                    <a:pt x="4003" y="1043"/>
                    <a:pt x="3703" y="1043"/>
                    <a:pt x="3436" y="1010"/>
                  </a:cubicBezTo>
                  <a:cubicBezTo>
                    <a:pt x="2969" y="943"/>
                    <a:pt x="2535" y="776"/>
                    <a:pt x="2102" y="643"/>
                  </a:cubicBezTo>
                  <a:cubicBezTo>
                    <a:pt x="1768" y="510"/>
                    <a:pt x="1468" y="409"/>
                    <a:pt x="1168" y="309"/>
                  </a:cubicBezTo>
                  <a:cubicBezTo>
                    <a:pt x="868" y="243"/>
                    <a:pt x="567" y="143"/>
                    <a:pt x="267" y="9"/>
                  </a:cubicBezTo>
                  <a:cubicBezTo>
                    <a:pt x="249" y="3"/>
                    <a:pt x="232" y="0"/>
                    <a:pt x="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rot="3360212" flipH="1">
              <a:off x="9484052" y="4597822"/>
              <a:ext cx="947127" cy="442068"/>
            </a:xfrm>
            <a:custGeom>
              <a:avLst/>
              <a:gdLst/>
              <a:ahLst/>
              <a:cxnLst/>
              <a:rect l="l" t="t" r="r" b="b"/>
              <a:pathLst>
                <a:path w="11169" h="5213" extrusionOk="0">
                  <a:moveTo>
                    <a:pt x="73" y="0"/>
                  </a:moveTo>
                  <a:cubicBezTo>
                    <a:pt x="39" y="0"/>
                    <a:pt x="1" y="49"/>
                    <a:pt x="28" y="76"/>
                  </a:cubicBezTo>
                  <a:cubicBezTo>
                    <a:pt x="561" y="810"/>
                    <a:pt x="1429" y="1210"/>
                    <a:pt x="2263" y="1510"/>
                  </a:cubicBezTo>
                  <a:cubicBezTo>
                    <a:pt x="3263" y="1877"/>
                    <a:pt x="4264" y="2111"/>
                    <a:pt x="5231" y="2411"/>
                  </a:cubicBezTo>
                  <a:cubicBezTo>
                    <a:pt x="6332" y="2778"/>
                    <a:pt x="7533" y="3078"/>
                    <a:pt x="8434" y="3812"/>
                  </a:cubicBezTo>
                  <a:cubicBezTo>
                    <a:pt x="9268" y="4479"/>
                    <a:pt x="10168" y="4879"/>
                    <a:pt x="11169" y="5213"/>
                  </a:cubicBezTo>
                  <a:cubicBezTo>
                    <a:pt x="10635" y="5013"/>
                    <a:pt x="10102" y="4813"/>
                    <a:pt x="9601" y="4546"/>
                  </a:cubicBezTo>
                  <a:cubicBezTo>
                    <a:pt x="9134" y="4312"/>
                    <a:pt x="8734" y="3945"/>
                    <a:pt x="8300" y="3612"/>
                  </a:cubicBezTo>
                  <a:cubicBezTo>
                    <a:pt x="7533" y="2978"/>
                    <a:pt x="6532" y="2678"/>
                    <a:pt x="5598" y="2344"/>
                  </a:cubicBezTo>
                  <a:cubicBezTo>
                    <a:pt x="3697" y="1710"/>
                    <a:pt x="1629" y="1410"/>
                    <a:pt x="94" y="9"/>
                  </a:cubicBezTo>
                  <a:cubicBezTo>
                    <a:pt x="88" y="3"/>
                    <a:pt x="80" y="0"/>
                    <a:pt x="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rot="3360212" flipH="1">
              <a:off x="9493543" y="4636470"/>
              <a:ext cx="845028" cy="352094"/>
            </a:xfrm>
            <a:custGeom>
              <a:avLst/>
              <a:gdLst/>
              <a:ahLst/>
              <a:cxnLst/>
              <a:rect l="l" t="t" r="r" b="b"/>
              <a:pathLst>
                <a:path w="9965" h="4152" extrusionOk="0">
                  <a:moveTo>
                    <a:pt x="29" y="1"/>
                  </a:moveTo>
                  <a:cubicBezTo>
                    <a:pt x="10" y="1"/>
                    <a:pt x="0" y="25"/>
                    <a:pt x="24" y="48"/>
                  </a:cubicBezTo>
                  <a:cubicBezTo>
                    <a:pt x="1124" y="1449"/>
                    <a:pt x="3026" y="1649"/>
                    <a:pt x="4627" y="2150"/>
                  </a:cubicBezTo>
                  <a:cubicBezTo>
                    <a:pt x="5127" y="2283"/>
                    <a:pt x="5594" y="2450"/>
                    <a:pt x="6028" y="2683"/>
                  </a:cubicBezTo>
                  <a:cubicBezTo>
                    <a:pt x="6428" y="2883"/>
                    <a:pt x="6829" y="3150"/>
                    <a:pt x="7229" y="3350"/>
                  </a:cubicBezTo>
                  <a:cubicBezTo>
                    <a:pt x="8096" y="3751"/>
                    <a:pt x="9030" y="3951"/>
                    <a:pt x="9964" y="4151"/>
                  </a:cubicBezTo>
                  <a:cubicBezTo>
                    <a:pt x="9030" y="3918"/>
                    <a:pt x="8063" y="3717"/>
                    <a:pt x="7195" y="3284"/>
                  </a:cubicBezTo>
                  <a:cubicBezTo>
                    <a:pt x="6428" y="2883"/>
                    <a:pt x="5761" y="2383"/>
                    <a:pt x="4927" y="2116"/>
                  </a:cubicBezTo>
                  <a:cubicBezTo>
                    <a:pt x="3226" y="1549"/>
                    <a:pt x="1325" y="1382"/>
                    <a:pt x="57" y="15"/>
                  </a:cubicBezTo>
                  <a:cubicBezTo>
                    <a:pt x="47" y="5"/>
                    <a:pt x="37" y="1"/>
                    <a:pt x="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rot="3360212" flipH="1">
              <a:off x="9579501" y="4750399"/>
              <a:ext cx="625228" cy="212172"/>
            </a:xfrm>
            <a:custGeom>
              <a:avLst/>
              <a:gdLst/>
              <a:ahLst/>
              <a:cxnLst/>
              <a:rect l="l" t="t" r="r" b="b"/>
              <a:pathLst>
                <a:path w="7373" h="2502" extrusionOk="0">
                  <a:moveTo>
                    <a:pt x="34" y="0"/>
                  </a:moveTo>
                  <a:cubicBezTo>
                    <a:pt x="34" y="0"/>
                    <a:pt x="0" y="33"/>
                    <a:pt x="0" y="33"/>
                  </a:cubicBezTo>
                  <a:cubicBezTo>
                    <a:pt x="901" y="834"/>
                    <a:pt x="1968" y="1501"/>
                    <a:pt x="3169" y="1635"/>
                  </a:cubicBezTo>
                  <a:cubicBezTo>
                    <a:pt x="4604" y="1801"/>
                    <a:pt x="5971" y="2135"/>
                    <a:pt x="7372" y="2502"/>
                  </a:cubicBezTo>
                  <a:cubicBezTo>
                    <a:pt x="6138" y="2135"/>
                    <a:pt x="4937" y="1768"/>
                    <a:pt x="3670" y="1601"/>
                  </a:cubicBezTo>
                  <a:cubicBezTo>
                    <a:pt x="2936" y="1501"/>
                    <a:pt x="2302" y="1401"/>
                    <a:pt x="1635" y="1034"/>
                  </a:cubicBezTo>
                  <a:cubicBezTo>
                    <a:pt x="1101" y="701"/>
                    <a:pt x="567" y="334"/>
                    <a:pt x="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rot="3360212" flipH="1">
              <a:off x="9502750" y="4560452"/>
              <a:ext cx="729870" cy="362355"/>
            </a:xfrm>
            <a:custGeom>
              <a:avLst/>
              <a:gdLst/>
              <a:ahLst/>
              <a:cxnLst/>
              <a:rect l="l" t="t" r="r" b="b"/>
              <a:pathLst>
                <a:path w="8607" h="4273" extrusionOk="0">
                  <a:moveTo>
                    <a:pt x="115" y="1"/>
                  </a:moveTo>
                  <a:cubicBezTo>
                    <a:pt x="88" y="1"/>
                    <a:pt x="61" y="2"/>
                    <a:pt x="34" y="3"/>
                  </a:cubicBezTo>
                  <a:cubicBezTo>
                    <a:pt x="1" y="3"/>
                    <a:pt x="1" y="36"/>
                    <a:pt x="34" y="70"/>
                  </a:cubicBezTo>
                  <a:cubicBezTo>
                    <a:pt x="734" y="136"/>
                    <a:pt x="1368" y="537"/>
                    <a:pt x="2035" y="737"/>
                  </a:cubicBezTo>
                  <a:cubicBezTo>
                    <a:pt x="2803" y="937"/>
                    <a:pt x="3570" y="1004"/>
                    <a:pt x="4337" y="1237"/>
                  </a:cubicBezTo>
                  <a:cubicBezTo>
                    <a:pt x="5304" y="1571"/>
                    <a:pt x="5871" y="2305"/>
                    <a:pt x="6539" y="3005"/>
                  </a:cubicBezTo>
                  <a:cubicBezTo>
                    <a:pt x="7139" y="3572"/>
                    <a:pt x="7806" y="4039"/>
                    <a:pt x="8607" y="4273"/>
                  </a:cubicBezTo>
                  <a:cubicBezTo>
                    <a:pt x="7573" y="3906"/>
                    <a:pt x="6872" y="3239"/>
                    <a:pt x="6138" y="2405"/>
                  </a:cubicBezTo>
                  <a:cubicBezTo>
                    <a:pt x="5605" y="1804"/>
                    <a:pt x="5037" y="1304"/>
                    <a:pt x="4237" y="1070"/>
                  </a:cubicBezTo>
                  <a:cubicBezTo>
                    <a:pt x="3470" y="837"/>
                    <a:pt x="2636" y="770"/>
                    <a:pt x="1835" y="537"/>
                  </a:cubicBezTo>
                  <a:cubicBezTo>
                    <a:pt x="1292" y="345"/>
                    <a:pt x="719" y="1"/>
                    <a:pt x="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rot="3360212" flipH="1">
              <a:off x="9836439" y="4966917"/>
              <a:ext cx="891074" cy="925094"/>
            </a:xfrm>
            <a:custGeom>
              <a:avLst/>
              <a:gdLst/>
              <a:ahLst/>
              <a:cxnLst/>
              <a:rect l="l" t="t" r="r" b="b"/>
              <a:pathLst>
                <a:path w="10508" h="10909" extrusionOk="0">
                  <a:moveTo>
                    <a:pt x="1468" y="668"/>
                  </a:moveTo>
                  <a:cubicBezTo>
                    <a:pt x="2302" y="901"/>
                    <a:pt x="3036" y="1168"/>
                    <a:pt x="3769" y="1769"/>
                  </a:cubicBezTo>
                  <a:cubicBezTo>
                    <a:pt x="3970" y="1969"/>
                    <a:pt x="4203" y="2169"/>
                    <a:pt x="4403" y="2369"/>
                  </a:cubicBezTo>
                  <a:cubicBezTo>
                    <a:pt x="4637" y="2636"/>
                    <a:pt x="4904" y="2869"/>
                    <a:pt x="5204" y="3103"/>
                  </a:cubicBezTo>
                  <a:cubicBezTo>
                    <a:pt x="5471" y="3303"/>
                    <a:pt x="5771" y="3503"/>
                    <a:pt x="6071" y="3670"/>
                  </a:cubicBezTo>
                  <a:cubicBezTo>
                    <a:pt x="6305" y="3837"/>
                    <a:pt x="6571" y="4004"/>
                    <a:pt x="6805" y="4170"/>
                  </a:cubicBezTo>
                  <a:cubicBezTo>
                    <a:pt x="7772" y="4904"/>
                    <a:pt x="8506" y="5938"/>
                    <a:pt x="8806" y="7106"/>
                  </a:cubicBezTo>
                  <a:cubicBezTo>
                    <a:pt x="8873" y="7406"/>
                    <a:pt x="8940" y="7673"/>
                    <a:pt x="9007" y="7940"/>
                  </a:cubicBezTo>
                  <a:cubicBezTo>
                    <a:pt x="9040" y="8207"/>
                    <a:pt x="9107" y="8473"/>
                    <a:pt x="9173" y="8740"/>
                  </a:cubicBezTo>
                  <a:cubicBezTo>
                    <a:pt x="9307" y="9241"/>
                    <a:pt x="9507" y="9741"/>
                    <a:pt x="9740" y="10175"/>
                  </a:cubicBezTo>
                  <a:cubicBezTo>
                    <a:pt x="8606" y="9507"/>
                    <a:pt x="7372" y="8740"/>
                    <a:pt x="6538" y="7673"/>
                  </a:cubicBezTo>
                  <a:cubicBezTo>
                    <a:pt x="6305" y="7373"/>
                    <a:pt x="6071" y="7006"/>
                    <a:pt x="5871" y="6672"/>
                  </a:cubicBezTo>
                  <a:cubicBezTo>
                    <a:pt x="5571" y="6238"/>
                    <a:pt x="5304" y="5771"/>
                    <a:pt x="4937" y="5371"/>
                  </a:cubicBezTo>
                  <a:cubicBezTo>
                    <a:pt x="4770" y="5171"/>
                    <a:pt x="4570" y="5004"/>
                    <a:pt x="4403" y="4837"/>
                  </a:cubicBezTo>
                  <a:cubicBezTo>
                    <a:pt x="4070" y="4504"/>
                    <a:pt x="3736" y="4204"/>
                    <a:pt x="3503" y="3803"/>
                  </a:cubicBezTo>
                  <a:cubicBezTo>
                    <a:pt x="3369" y="3537"/>
                    <a:pt x="3302" y="3270"/>
                    <a:pt x="3202" y="2969"/>
                  </a:cubicBezTo>
                  <a:cubicBezTo>
                    <a:pt x="3102" y="2669"/>
                    <a:pt x="3036" y="2402"/>
                    <a:pt x="2902" y="2136"/>
                  </a:cubicBezTo>
                  <a:cubicBezTo>
                    <a:pt x="2569" y="1502"/>
                    <a:pt x="2035" y="1035"/>
                    <a:pt x="1468" y="668"/>
                  </a:cubicBezTo>
                  <a:close/>
                  <a:moveTo>
                    <a:pt x="267" y="1"/>
                  </a:moveTo>
                  <a:cubicBezTo>
                    <a:pt x="167" y="1"/>
                    <a:pt x="67" y="34"/>
                    <a:pt x="33" y="134"/>
                  </a:cubicBezTo>
                  <a:cubicBezTo>
                    <a:pt x="0" y="201"/>
                    <a:pt x="33" y="301"/>
                    <a:pt x="134" y="368"/>
                  </a:cubicBezTo>
                  <a:cubicBezTo>
                    <a:pt x="1201" y="901"/>
                    <a:pt x="2102" y="1402"/>
                    <a:pt x="2535" y="2302"/>
                  </a:cubicBezTo>
                  <a:cubicBezTo>
                    <a:pt x="2669" y="2536"/>
                    <a:pt x="2735" y="2803"/>
                    <a:pt x="2835" y="3070"/>
                  </a:cubicBezTo>
                  <a:cubicBezTo>
                    <a:pt x="2936" y="3370"/>
                    <a:pt x="3036" y="3703"/>
                    <a:pt x="3169" y="3970"/>
                  </a:cubicBezTo>
                  <a:cubicBezTo>
                    <a:pt x="3436" y="4437"/>
                    <a:pt x="3803" y="4771"/>
                    <a:pt x="4136" y="5104"/>
                  </a:cubicBezTo>
                  <a:cubicBezTo>
                    <a:pt x="4303" y="5271"/>
                    <a:pt x="4470" y="5438"/>
                    <a:pt x="4637" y="5605"/>
                  </a:cubicBezTo>
                  <a:cubicBezTo>
                    <a:pt x="5004" y="6005"/>
                    <a:pt x="5271" y="6439"/>
                    <a:pt x="5537" y="6872"/>
                  </a:cubicBezTo>
                  <a:cubicBezTo>
                    <a:pt x="5771" y="7239"/>
                    <a:pt x="6004" y="7573"/>
                    <a:pt x="6238" y="7906"/>
                  </a:cubicBezTo>
                  <a:cubicBezTo>
                    <a:pt x="7305" y="9241"/>
                    <a:pt x="8840" y="10108"/>
                    <a:pt x="10207" y="10875"/>
                  </a:cubicBezTo>
                  <a:cubicBezTo>
                    <a:pt x="10241" y="10908"/>
                    <a:pt x="10274" y="10908"/>
                    <a:pt x="10307" y="10908"/>
                  </a:cubicBezTo>
                  <a:cubicBezTo>
                    <a:pt x="10341" y="10908"/>
                    <a:pt x="10408" y="10875"/>
                    <a:pt x="10441" y="10842"/>
                  </a:cubicBezTo>
                  <a:cubicBezTo>
                    <a:pt x="10508" y="10775"/>
                    <a:pt x="10508" y="10675"/>
                    <a:pt x="10441" y="10608"/>
                  </a:cubicBezTo>
                  <a:cubicBezTo>
                    <a:pt x="10007" y="10008"/>
                    <a:pt x="9707" y="9341"/>
                    <a:pt x="9540" y="8640"/>
                  </a:cubicBezTo>
                  <a:cubicBezTo>
                    <a:pt x="9474" y="8373"/>
                    <a:pt x="9407" y="8140"/>
                    <a:pt x="9373" y="7873"/>
                  </a:cubicBezTo>
                  <a:cubicBezTo>
                    <a:pt x="9307" y="7606"/>
                    <a:pt x="9240" y="7306"/>
                    <a:pt x="9173" y="7039"/>
                  </a:cubicBezTo>
                  <a:cubicBezTo>
                    <a:pt x="8840" y="5771"/>
                    <a:pt x="8073" y="4637"/>
                    <a:pt x="7005" y="3870"/>
                  </a:cubicBezTo>
                  <a:cubicBezTo>
                    <a:pt x="6772" y="3670"/>
                    <a:pt x="6505" y="3537"/>
                    <a:pt x="6271" y="3370"/>
                  </a:cubicBezTo>
                  <a:cubicBezTo>
                    <a:pt x="5971" y="3203"/>
                    <a:pt x="5704" y="3003"/>
                    <a:pt x="5437" y="2803"/>
                  </a:cubicBezTo>
                  <a:cubicBezTo>
                    <a:pt x="5170" y="2603"/>
                    <a:pt x="4904" y="2369"/>
                    <a:pt x="4670" y="2102"/>
                  </a:cubicBezTo>
                  <a:cubicBezTo>
                    <a:pt x="4470" y="1902"/>
                    <a:pt x="4236" y="1702"/>
                    <a:pt x="4003" y="1502"/>
                  </a:cubicBezTo>
                  <a:cubicBezTo>
                    <a:pt x="2936" y="601"/>
                    <a:pt x="1935" y="368"/>
                    <a:pt x="634" y="101"/>
                  </a:cubicBezTo>
                  <a:lnTo>
                    <a:pt x="2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rot="3360212" flipH="1">
              <a:off x="9868689" y="4971488"/>
              <a:ext cx="828831" cy="893972"/>
            </a:xfrm>
            <a:custGeom>
              <a:avLst/>
              <a:gdLst/>
              <a:ahLst/>
              <a:cxnLst/>
              <a:rect l="l" t="t" r="r" b="b"/>
              <a:pathLst>
                <a:path w="9774" h="10542" extrusionOk="0">
                  <a:moveTo>
                    <a:pt x="100" y="1"/>
                  </a:moveTo>
                  <a:cubicBezTo>
                    <a:pt x="33" y="1"/>
                    <a:pt x="0" y="67"/>
                    <a:pt x="33" y="101"/>
                  </a:cubicBezTo>
                  <a:cubicBezTo>
                    <a:pt x="567" y="368"/>
                    <a:pt x="1134" y="568"/>
                    <a:pt x="1635" y="935"/>
                  </a:cubicBezTo>
                  <a:cubicBezTo>
                    <a:pt x="2135" y="1302"/>
                    <a:pt x="2469" y="1835"/>
                    <a:pt x="2869" y="2269"/>
                  </a:cubicBezTo>
                  <a:cubicBezTo>
                    <a:pt x="3636" y="3203"/>
                    <a:pt x="4737" y="3770"/>
                    <a:pt x="5571" y="4637"/>
                  </a:cubicBezTo>
                  <a:cubicBezTo>
                    <a:pt x="6471" y="5571"/>
                    <a:pt x="6505" y="6872"/>
                    <a:pt x="7205" y="7940"/>
                  </a:cubicBezTo>
                  <a:cubicBezTo>
                    <a:pt x="7505" y="8407"/>
                    <a:pt x="7939" y="8807"/>
                    <a:pt x="8339" y="9174"/>
                  </a:cubicBezTo>
                  <a:cubicBezTo>
                    <a:pt x="8806" y="9641"/>
                    <a:pt x="9273" y="10075"/>
                    <a:pt x="9740" y="10542"/>
                  </a:cubicBezTo>
                  <a:cubicBezTo>
                    <a:pt x="9774" y="10542"/>
                    <a:pt x="9774" y="10542"/>
                    <a:pt x="9774" y="10508"/>
                  </a:cubicBezTo>
                  <a:cubicBezTo>
                    <a:pt x="9273" y="10008"/>
                    <a:pt x="8773" y="9508"/>
                    <a:pt x="8273" y="9007"/>
                  </a:cubicBezTo>
                  <a:cubicBezTo>
                    <a:pt x="7839" y="8540"/>
                    <a:pt x="7372" y="8073"/>
                    <a:pt x="7105" y="7473"/>
                  </a:cubicBezTo>
                  <a:cubicBezTo>
                    <a:pt x="6872" y="6939"/>
                    <a:pt x="6738" y="6339"/>
                    <a:pt x="6505" y="5772"/>
                  </a:cubicBezTo>
                  <a:cubicBezTo>
                    <a:pt x="6305" y="5204"/>
                    <a:pt x="6004" y="4737"/>
                    <a:pt x="5571" y="4337"/>
                  </a:cubicBezTo>
                  <a:cubicBezTo>
                    <a:pt x="4670" y="3470"/>
                    <a:pt x="3636" y="2869"/>
                    <a:pt x="2835" y="1902"/>
                  </a:cubicBezTo>
                  <a:cubicBezTo>
                    <a:pt x="2435" y="1468"/>
                    <a:pt x="2068" y="1001"/>
                    <a:pt x="1601" y="701"/>
                  </a:cubicBezTo>
                  <a:cubicBezTo>
                    <a:pt x="1134" y="368"/>
                    <a:pt x="634" y="168"/>
                    <a:pt x="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rot="3360212" flipH="1">
              <a:off x="9870281" y="5019814"/>
              <a:ext cx="644477" cy="744807"/>
            </a:xfrm>
            <a:custGeom>
              <a:avLst/>
              <a:gdLst/>
              <a:ahLst/>
              <a:cxnLst/>
              <a:rect l="l" t="t" r="r" b="b"/>
              <a:pathLst>
                <a:path w="7600" h="8783" extrusionOk="0">
                  <a:moveTo>
                    <a:pt x="54" y="1"/>
                  </a:moveTo>
                  <a:cubicBezTo>
                    <a:pt x="39" y="1"/>
                    <a:pt x="0" y="50"/>
                    <a:pt x="27" y="77"/>
                  </a:cubicBezTo>
                  <a:cubicBezTo>
                    <a:pt x="494" y="877"/>
                    <a:pt x="1161" y="1578"/>
                    <a:pt x="1862" y="2278"/>
                  </a:cubicBezTo>
                  <a:cubicBezTo>
                    <a:pt x="2195" y="2612"/>
                    <a:pt x="2562" y="2912"/>
                    <a:pt x="2863" y="3246"/>
                  </a:cubicBezTo>
                  <a:cubicBezTo>
                    <a:pt x="3263" y="3679"/>
                    <a:pt x="3330" y="4180"/>
                    <a:pt x="3596" y="4680"/>
                  </a:cubicBezTo>
                  <a:cubicBezTo>
                    <a:pt x="3997" y="5514"/>
                    <a:pt x="4764" y="6281"/>
                    <a:pt x="5398" y="6948"/>
                  </a:cubicBezTo>
                  <a:cubicBezTo>
                    <a:pt x="6065" y="7615"/>
                    <a:pt x="6799" y="8249"/>
                    <a:pt x="7566" y="8783"/>
                  </a:cubicBezTo>
                  <a:cubicBezTo>
                    <a:pt x="7599" y="8783"/>
                    <a:pt x="7599" y="8749"/>
                    <a:pt x="7566" y="8749"/>
                  </a:cubicBezTo>
                  <a:cubicBezTo>
                    <a:pt x="6765" y="8116"/>
                    <a:pt x="5965" y="7449"/>
                    <a:pt x="5264" y="6681"/>
                  </a:cubicBezTo>
                  <a:cubicBezTo>
                    <a:pt x="4564" y="5914"/>
                    <a:pt x="3830" y="5114"/>
                    <a:pt x="3496" y="4146"/>
                  </a:cubicBezTo>
                  <a:cubicBezTo>
                    <a:pt x="3196" y="3279"/>
                    <a:pt x="2562" y="2812"/>
                    <a:pt x="1929" y="2178"/>
                  </a:cubicBezTo>
                  <a:cubicBezTo>
                    <a:pt x="1228" y="1511"/>
                    <a:pt x="628" y="810"/>
                    <a:pt x="61" y="10"/>
                  </a:cubicBezTo>
                  <a:cubicBezTo>
                    <a:pt x="61" y="4"/>
                    <a:pt x="58" y="1"/>
                    <a:pt x="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rot="3360212" flipH="1">
              <a:off x="9877112" y="4971595"/>
              <a:ext cx="503540" cy="729882"/>
            </a:xfrm>
            <a:custGeom>
              <a:avLst/>
              <a:gdLst/>
              <a:ahLst/>
              <a:cxnLst/>
              <a:rect l="l" t="t" r="r" b="b"/>
              <a:pathLst>
                <a:path w="5938" h="8607" extrusionOk="0">
                  <a:moveTo>
                    <a:pt x="33" y="0"/>
                  </a:moveTo>
                  <a:cubicBezTo>
                    <a:pt x="33" y="0"/>
                    <a:pt x="0" y="0"/>
                    <a:pt x="0" y="34"/>
                  </a:cubicBezTo>
                  <a:cubicBezTo>
                    <a:pt x="467" y="734"/>
                    <a:pt x="1068" y="1401"/>
                    <a:pt x="1701" y="1935"/>
                  </a:cubicBezTo>
                  <a:cubicBezTo>
                    <a:pt x="2068" y="2235"/>
                    <a:pt x="2435" y="2502"/>
                    <a:pt x="2769" y="2836"/>
                  </a:cubicBezTo>
                  <a:cubicBezTo>
                    <a:pt x="3136" y="3203"/>
                    <a:pt x="3336" y="3636"/>
                    <a:pt x="3469" y="4137"/>
                  </a:cubicBezTo>
                  <a:cubicBezTo>
                    <a:pt x="3703" y="5004"/>
                    <a:pt x="3936" y="5805"/>
                    <a:pt x="4403" y="6605"/>
                  </a:cubicBezTo>
                  <a:cubicBezTo>
                    <a:pt x="4837" y="7406"/>
                    <a:pt x="5371" y="7906"/>
                    <a:pt x="5938" y="8607"/>
                  </a:cubicBezTo>
                  <a:cubicBezTo>
                    <a:pt x="5371" y="7773"/>
                    <a:pt x="4804" y="7239"/>
                    <a:pt x="4337" y="6338"/>
                  </a:cubicBezTo>
                  <a:cubicBezTo>
                    <a:pt x="4103" y="5871"/>
                    <a:pt x="3903" y="5404"/>
                    <a:pt x="3769" y="4937"/>
                  </a:cubicBezTo>
                  <a:cubicBezTo>
                    <a:pt x="3636" y="4504"/>
                    <a:pt x="3569" y="4070"/>
                    <a:pt x="3436" y="3670"/>
                  </a:cubicBezTo>
                  <a:cubicBezTo>
                    <a:pt x="3169" y="2969"/>
                    <a:pt x="2602" y="2536"/>
                    <a:pt x="2035" y="2069"/>
                  </a:cubicBezTo>
                  <a:cubicBezTo>
                    <a:pt x="1268" y="1468"/>
                    <a:pt x="701" y="734"/>
                    <a:pt x="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 name="Google Shape;1153;p38"/>
          <p:cNvSpPr/>
          <p:nvPr/>
        </p:nvSpPr>
        <p:spPr>
          <a:xfrm rot="1789596">
            <a:off x="6272430" y="4271738"/>
            <a:ext cx="1920793" cy="1462179"/>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rot="-9412994">
            <a:off x="408794" y="-245669"/>
            <a:ext cx="1432696" cy="1090484"/>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rot="-9412994">
            <a:off x="574301" y="-80161"/>
            <a:ext cx="1432696" cy="1090484"/>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3"/>
        <p:cNvGrpSpPr/>
        <p:nvPr/>
      </p:nvGrpSpPr>
      <p:grpSpPr>
        <a:xfrm>
          <a:off x="0" y="0"/>
          <a:ext cx="0" cy="0"/>
          <a:chOff x="0" y="0"/>
          <a:chExt cx="0" cy="0"/>
        </a:xfrm>
      </p:grpSpPr>
      <p:sp>
        <p:nvSpPr>
          <p:cNvPr id="34" name="Google Shape;34;p4"/>
          <p:cNvSpPr txBox="1">
            <a:spLocks noGrp="1"/>
          </p:cNvSpPr>
          <p:nvPr>
            <p:ph type="body" idx="1"/>
          </p:nvPr>
        </p:nvSpPr>
        <p:spPr>
          <a:xfrm>
            <a:off x="720000" y="1160325"/>
            <a:ext cx="6984300" cy="34086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1600"/>
              </a:spcBef>
              <a:spcAft>
                <a:spcPts val="1600"/>
              </a:spcAft>
              <a:buClr>
                <a:srgbClr val="434343"/>
              </a:buClr>
              <a:buSzPts val="1200"/>
              <a:buFont typeface="Roboto Condensed Light"/>
              <a:buAutoNum type="romanLcPeriod"/>
              <a:defRPr/>
            </a:lvl9pPr>
          </a:lstStyle>
          <a:p>
            <a:endParaRPr/>
          </a:p>
        </p:txBody>
      </p:sp>
      <p:sp>
        <p:nvSpPr>
          <p:cNvPr id="35" name="Google Shape;35;p4"/>
          <p:cNvSpPr txBox="1">
            <a:spLocks noGrp="1"/>
          </p:cNvSpPr>
          <p:nvPr>
            <p:ph type="title"/>
          </p:nvPr>
        </p:nvSpPr>
        <p:spPr>
          <a:xfrm>
            <a:off x="720000" y="587625"/>
            <a:ext cx="5585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800"/>
              <a:buNone/>
              <a:defRPr sz="3300" b="1">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pic>
        <p:nvPicPr>
          <p:cNvPr id="36" name="Google Shape;36;p4"/>
          <p:cNvPicPr preferRelativeResize="0"/>
          <p:nvPr/>
        </p:nvPicPr>
        <p:blipFill rotWithShape="1">
          <a:blip r:embed="rId2">
            <a:alphaModFix amt="40000"/>
          </a:blip>
          <a:srcRect/>
          <a:stretch/>
        </p:blipFill>
        <p:spPr>
          <a:xfrm flipH="1">
            <a:off x="0" y="3595100"/>
            <a:ext cx="2752725" cy="1548400"/>
          </a:xfrm>
          <a:prstGeom prst="rect">
            <a:avLst/>
          </a:prstGeom>
          <a:noFill/>
          <a:ln>
            <a:noFill/>
          </a:ln>
        </p:spPr>
      </p:pic>
      <p:pic>
        <p:nvPicPr>
          <p:cNvPr id="37" name="Google Shape;37;p4"/>
          <p:cNvPicPr preferRelativeResize="0"/>
          <p:nvPr/>
        </p:nvPicPr>
        <p:blipFill rotWithShape="1">
          <a:blip r:embed="rId2">
            <a:alphaModFix amt="40000"/>
          </a:blip>
          <a:srcRect/>
          <a:stretch/>
        </p:blipFill>
        <p:spPr>
          <a:xfrm flipH="1">
            <a:off x="6391275" y="0"/>
            <a:ext cx="2752725" cy="15484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9"/>
        <p:cNvGrpSpPr/>
        <p:nvPr/>
      </p:nvGrpSpPr>
      <p:grpSpPr>
        <a:xfrm>
          <a:off x="0" y="0"/>
          <a:ext cx="0" cy="0"/>
          <a:chOff x="0" y="0"/>
          <a:chExt cx="0" cy="0"/>
        </a:xfrm>
      </p:grpSpPr>
      <p:pic>
        <p:nvPicPr>
          <p:cNvPr id="70" name="Google Shape;70;p7"/>
          <p:cNvPicPr preferRelativeResize="0"/>
          <p:nvPr/>
        </p:nvPicPr>
        <p:blipFill rotWithShape="1">
          <a:blip r:embed="rId2">
            <a:alphaModFix amt="40000"/>
          </a:blip>
          <a:srcRect/>
          <a:stretch/>
        </p:blipFill>
        <p:spPr>
          <a:xfrm flipH="1">
            <a:off x="0" y="3595100"/>
            <a:ext cx="9144000" cy="1548400"/>
          </a:xfrm>
          <a:prstGeom prst="rect">
            <a:avLst/>
          </a:prstGeom>
          <a:noFill/>
          <a:ln>
            <a:noFill/>
          </a:ln>
        </p:spPr>
      </p:pic>
      <p:sp>
        <p:nvSpPr>
          <p:cNvPr id="71" name="Google Shape;71;p7"/>
          <p:cNvSpPr txBox="1">
            <a:spLocks noGrp="1"/>
          </p:cNvSpPr>
          <p:nvPr>
            <p:ph type="body" idx="1"/>
          </p:nvPr>
        </p:nvSpPr>
        <p:spPr>
          <a:xfrm>
            <a:off x="711750" y="2317414"/>
            <a:ext cx="3965100" cy="10983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2"/>
              </a:buClr>
              <a:buSzPts val="1400"/>
              <a:buFont typeface="Forum"/>
              <a:buChar char="●"/>
              <a:defRPr sz="1600">
                <a:solidFill>
                  <a:schemeClr val="lt2"/>
                </a:solidFill>
                <a:latin typeface="Forum"/>
                <a:ea typeface="Forum"/>
                <a:cs typeface="Forum"/>
                <a:sym typeface="Forum"/>
              </a:defRPr>
            </a:lvl1pPr>
            <a:lvl2pPr marL="914400" lvl="1" indent="-31750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2pPr>
            <a:lvl3pPr marL="1371600" lvl="2" indent="-31750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3pPr>
            <a:lvl4pPr marL="1828800" lvl="3" indent="-31750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4pPr>
            <a:lvl5pPr marL="2286000" lvl="4" indent="-31750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5pPr>
            <a:lvl6pPr marL="2743200" lvl="5" indent="-31750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6pPr>
            <a:lvl7pPr marL="3200400" lvl="6" indent="-31750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7pPr>
            <a:lvl8pPr marL="3657600" lvl="7" indent="-31750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8pPr>
            <a:lvl9pPr marL="4114800" lvl="8" indent="-304800">
              <a:spcBef>
                <a:spcPts val="1600"/>
              </a:spcBef>
              <a:spcAft>
                <a:spcPts val="1600"/>
              </a:spcAft>
              <a:buSzPts val="1200"/>
              <a:buChar char="■"/>
              <a:defRPr sz="1200"/>
            </a:lvl9pPr>
          </a:lstStyle>
          <a:p>
            <a:endParaRPr/>
          </a:p>
        </p:txBody>
      </p:sp>
      <p:sp>
        <p:nvSpPr>
          <p:cNvPr id="72" name="Google Shape;72;p7"/>
          <p:cNvSpPr txBox="1">
            <a:spLocks noGrp="1"/>
          </p:cNvSpPr>
          <p:nvPr>
            <p:ph type="title"/>
          </p:nvPr>
        </p:nvSpPr>
        <p:spPr>
          <a:xfrm>
            <a:off x="711750" y="1287550"/>
            <a:ext cx="2195100" cy="10983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300" b="1">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73" name="Google Shape;73;p7"/>
          <p:cNvPicPr preferRelativeResize="0"/>
          <p:nvPr/>
        </p:nvPicPr>
        <p:blipFill rotWithShape="1">
          <a:blip r:embed="rId2">
            <a:alphaModFix amt="40000"/>
          </a:blip>
          <a:srcRect/>
          <a:stretch/>
        </p:blipFill>
        <p:spPr>
          <a:xfrm flipH="1">
            <a:off x="4733925" y="0"/>
            <a:ext cx="4410075" cy="1548400"/>
          </a:xfrm>
          <a:prstGeom prst="rect">
            <a:avLst/>
          </a:prstGeom>
          <a:noFill/>
          <a:ln>
            <a:noFill/>
          </a:ln>
        </p:spPr>
      </p:pic>
      <p:sp>
        <p:nvSpPr>
          <p:cNvPr id="74" name="Google Shape;74;p7"/>
          <p:cNvSpPr/>
          <p:nvPr/>
        </p:nvSpPr>
        <p:spPr>
          <a:xfrm rot="-5198062">
            <a:off x="1530434" y="3623603"/>
            <a:ext cx="1341992" cy="3201041"/>
          </a:xfrm>
          <a:custGeom>
            <a:avLst/>
            <a:gdLst/>
            <a:ahLst/>
            <a:cxnLst/>
            <a:rect l="l" t="t" r="r" b="b"/>
            <a:pathLst>
              <a:path w="32691" h="61800" extrusionOk="0">
                <a:moveTo>
                  <a:pt x="7797" y="0"/>
                </a:moveTo>
                <a:cubicBezTo>
                  <a:pt x="5956" y="0"/>
                  <a:pt x="4106" y="633"/>
                  <a:pt x="2726" y="1828"/>
                </a:cubicBezTo>
                <a:lnTo>
                  <a:pt x="2726" y="1828"/>
                </a:lnTo>
                <a:cubicBezTo>
                  <a:pt x="2322" y="2003"/>
                  <a:pt x="1960" y="2325"/>
                  <a:pt x="1735" y="2700"/>
                </a:cubicBezTo>
                <a:cubicBezTo>
                  <a:pt x="1335" y="3401"/>
                  <a:pt x="1235" y="4201"/>
                  <a:pt x="1168" y="5002"/>
                </a:cubicBezTo>
                <a:cubicBezTo>
                  <a:pt x="1035" y="7837"/>
                  <a:pt x="1302" y="10706"/>
                  <a:pt x="1335" y="13574"/>
                </a:cubicBezTo>
                <a:cubicBezTo>
                  <a:pt x="1368" y="17144"/>
                  <a:pt x="968" y="20713"/>
                  <a:pt x="768" y="24282"/>
                </a:cubicBezTo>
                <a:cubicBezTo>
                  <a:pt x="1" y="35857"/>
                  <a:pt x="868" y="47465"/>
                  <a:pt x="1735" y="59040"/>
                </a:cubicBezTo>
                <a:cubicBezTo>
                  <a:pt x="1769" y="59641"/>
                  <a:pt x="1869" y="60341"/>
                  <a:pt x="2402" y="60641"/>
                </a:cubicBezTo>
                <a:cubicBezTo>
                  <a:pt x="2636" y="60742"/>
                  <a:pt x="2903" y="60775"/>
                  <a:pt x="3170" y="60808"/>
                </a:cubicBezTo>
                <a:cubicBezTo>
                  <a:pt x="7306" y="61108"/>
                  <a:pt x="11442" y="61442"/>
                  <a:pt x="15578" y="61776"/>
                </a:cubicBezTo>
                <a:cubicBezTo>
                  <a:pt x="15732" y="61787"/>
                  <a:pt x="15889" y="61799"/>
                  <a:pt x="16045" y="61799"/>
                </a:cubicBezTo>
                <a:cubicBezTo>
                  <a:pt x="16330" y="61799"/>
                  <a:pt x="16609" y="61760"/>
                  <a:pt x="16846" y="61609"/>
                </a:cubicBezTo>
                <a:cubicBezTo>
                  <a:pt x="17180" y="61375"/>
                  <a:pt x="17346" y="61042"/>
                  <a:pt x="17547" y="60708"/>
                </a:cubicBezTo>
                <a:cubicBezTo>
                  <a:pt x="19948" y="56805"/>
                  <a:pt x="26319" y="57773"/>
                  <a:pt x="29455" y="54437"/>
                </a:cubicBezTo>
                <a:cubicBezTo>
                  <a:pt x="31456" y="52269"/>
                  <a:pt x="31523" y="48966"/>
                  <a:pt x="31390" y="45998"/>
                </a:cubicBezTo>
                <a:cubicBezTo>
                  <a:pt x="31223" y="42095"/>
                  <a:pt x="30956" y="38192"/>
                  <a:pt x="30556" y="34289"/>
                </a:cubicBezTo>
                <a:cubicBezTo>
                  <a:pt x="30322" y="31854"/>
                  <a:pt x="30022" y="29352"/>
                  <a:pt x="30623" y="26984"/>
                </a:cubicBezTo>
                <a:cubicBezTo>
                  <a:pt x="31023" y="25416"/>
                  <a:pt x="31823" y="23949"/>
                  <a:pt x="32257" y="22381"/>
                </a:cubicBezTo>
                <a:cubicBezTo>
                  <a:pt x="32691" y="20813"/>
                  <a:pt x="32691" y="18978"/>
                  <a:pt x="31657" y="17711"/>
                </a:cubicBezTo>
                <a:cubicBezTo>
                  <a:pt x="30889" y="16743"/>
                  <a:pt x="29655" y="16276"/>
                  <a:pt x="28921" y="15276"/>
                </a:cubicBezTo>
                <a:cubicBezTo>
                  <a:pt x="28388" y="14575"/>
                  <a:pt x="28187" y="13708"/>
                  <a:pt x="27754" y="12974"/>
                </a:cubicBezTo>
                <a:cubicBezTo>
                  <a:pt x="26920" y="11606"/>
                  <a:pt x="25419" y="10772"/>
                  <a:pt x="23984" y="10039"/>
                </a:cubicBezTo>
                <a:cubicBezTo>
                  <a:pt x="20882" y="8404"/>
                  <a:pt x="17780" y="6736"/>
                  <a:pt x="15245" y="4301"/>
                </a:cubicBezTo>
                <a:cubicBezTo>
                  <a:pt x="14111" y="3234"/>
                  <a:pt x="13110" y="2000"/>
                  <a:pt x="11776" y="1132"/>
                </a:cubicBezTo>
                <a:cubicBezTo>
                  <a:pt x="10596" y="367"/>
                  <a:pt x="9199" y="0"/>
                  <a:pt x="77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p:nvPr/>
        </p:nvSpPr>
        <p:spPr>
          <a:xfrm>
            <a:off x="7767750" y="-383802"/>
            <a:ext cx="1078475" cy="1098146"/>
          </a:xfrm>
          <a:custGeom>
            <a:avLst/>
            <a:gdLst/>
            <a:ahLst/>
            <a:cxnLst/>
            <a:rect l="l" t="t" r="r" b="b"/>
            <a:pathLst>
              <a:path w="52138" h="53089" extrusionOk="0">
                <a:moveTo>
                  <a:pt x="19224" y="1"/>
                </a:moveTo>
                <a:cubicBezTo>
                  <a:pt x="18691" y="1"/>
                  <a:pt x="18165" y="39"/>
                  <a:pt x="17646" y="119"/>
                </a:cubicBezTo>
                <a:cubicBezTo>
                  <a:pt x="4804" y="2087"/>
                  <a:pt x="0" y="25570"/>
                  <a:pt x="3936" y="35744"/>
                </a:cubicBezTo>
                <a:cubicBezTo>
                  <a:pt x="6138" y="41448"/>
                  <a:pt x="11508" y="45251"/>
                  <a:pt x="16845" y="48120"/>
                </a:cubicBezTo>
                <a:cubicBezTo>
                  <a:pt x="22055" y="50929"/>
                  <a:pt x="28269" y="53089"/>
                  <a:pt x="34065" y="53089"/>
                </a:cubicBezTo>
                <a:cubicBezTo>
                  <a:pt x="38178" y="53089"/>
                  <a:pt x="42081" y="52001"/>
                  <a:pt x="45266" y="49287"/>
                </a:cubicBezTo>
                <a:cubicBezTo>
                  <a:pt x="51637" y="43817"/>
                  <a:pt x="52137" y="33676"/>
                  <a:pt x="48668" y="26037"/>
                </a:cubicBezTo>
                <a:cubicBezTo>
                  <a:pt x="44686" y="17278"/>
                  <a:pt x="30515" y="1"/>
                  <a:pt x="19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76;p7"/>
          <p:cNvGrpSpPr/>
          <p:nvPr/>
        </p:nvGrpSpPr>
        <p:grpSpPr>
          <a:xfrm>
            <a:off x="124325" y="3740975"/>
            <a:ext cx="1369350" cy="1535875"/>
            <a:chOff x="133850" y="3655250"/>
            <a:chExt cx="1369350" cy="1535875"/>
          </a:xfrm>
        </p:grpSpPr>
        <p:sp>
          <p:nvSpPr>
            <p:cNvPr id="77" name="Google Shape;77;p7"/>
            <p:cNvSpPr/>
            <p:nvPr/>
          </p:nvSpPr>
          <p:spPr>
            <a:xfrm flipH="1">
              <a:off x="133850" y="3655250"/>
              <a:ext cx="1369350" cy="1535875"/>
            </a:xfrm>
            <a:custGeom>
              <a:avLst/>
              <a:gdLst/>
              <a:ahLst/>
              <a:cxnLst/>
              <a:rect l="l" t="t" r="r" b="b"/>
              <a:pathLst>
                <a:path w="54774" h="61435" extrusionOk="0">
                  <a:moveTo>
                    <a:pt x="16255" y="15733"/>
                  </a:moveTo>
                  <a:cubicBezTo>
                    <a:pt x="17501" y="16186"/>
                    <a:pt x="18787" y="16558"/>
                    <a:pt x="20015" y="17025"/>
                  </a:cubicBezTo>
                  <a:cubicBezTo>
                    <a:pt x="21383" y="17558"/>
                    <a:pt x="22684" y="18226"/>
                    <a:pt x="23751" y="19226"/>
                  </a:cubicBezTo>
                  <a:cubicBezTo>
                    <a:pt x="24818" y="20227"/>
                    <a:pt x="25586" y="21495"/>
                    <a:pt x="26153" y="22829"/>
                  </a:cubicBezTo>
                  <a:cubicBezTo>
                    <a:pt x="26577" y="23794"/>
                    <a:pt x="26884" y="24809"/>
                    <a:pt x="27157" y="25839"/>
                  </a:cubicBezTo>
                  <a:lnTo>
                    <a:pt x="27157" y="25839"/>
                  </a:lnTo>
                  <a:cubicBezTo>
                    <a:pt x="26858" y="25471"/>
                    <a:pt x="26524" y="25123"/>
                    <a:pt x="26153" y="24797"/>
                  </a:cubicBezTo>
                  <a:cubicBezTo>
                    <a:pt x="24952" y="23730"/>
                    <a:pt x="23518" y="22962"/>
                    <a:pt x="22117" y="22162"/>
                  </a:cubicBezTo>
                  <a:cubicBezTo>
                    <a:pt x="20682" y="21328"/>
                    <a:pt x="19248" y="20427"/>
                    <a:pt x="18147" y="19193"/>
                  </a:cubicBezTo>
                  <a:cubicBezTo>
                    <a:pt x="17252" y="18177"/>
                    <a:pt x="16655" y="16985"/>
                    <a:pt x="16255" y="15733"/>
                  </a:cubicBezTo>
                  <a:close/>
                  <a:moveTo>
                    <a:pt x="15834" y="335"/>
                  </a:moveTo>
                  <a:cubicBezTo>
                    <a:pt x="20799" y="3184"/>
                    <a:pt x="26371" y="6512"/>
                    <a:pt x="28087" y="12388"/>
                  </a:cubicBezTo>
                  <a:cubicBezTo>
                    <a:pt x="29021" y="15557"/>
                    <a:pt x="28154" y="18793"/>
                    <a:pt x="27921" y="21995"/>
                  </a:cubicBezTo>
                  <a:cubicBezTo>
                    <a:pt x="27798" y="23760"/>
                    <a:pt x="27896" y="25526"/>
                    <a:pt x="28103" y="27282"/>
                  </a:cubicBezTo>
                  <a:lnTo>
                    <a:pt x="28103" y="27282"/>
                  </a:lnTo>
                  <a:cubicBezTo>
                    <a:pt x="27928" y="26946"/>
                    <a:pt x="27733" y="26623"/>
                    <a:pt x="27515" y="26313"/>
                  </a:cubicBezTo>
                  <a:lnTo>
                    <a:pt x="27515" y="26313"/>
                  </a:lnTo>
                  <a:cubicBezTo>
                    <a:pt x="27294" y="25421"/>
                    <a:pt x="27044" y="24546"/>
                    <a:pt x="26720" y="23696"/>
                  </a:cubicBezTo>
                  <a:cubicBezTo>
                    <a:pt x="26253" y="22329"/>
                    <a:pt x="25619" y="21028"/>
                    <a:pt x="24718" y="19927"/>
                  </a:cubicBezTo>
                  <a:cubicBezTo>
                    <a:pt x="23818" y="18793"/>
                    <a:pt x="22650" y="17959"/>
                    <a:pt x="21383" y="17358"/>
                  </a:cubicBezTo>
                  <a:cubicBezTo>
                    <a:pt x="19730" y="16551"/>
                    <a:pt x="17897" y="16081"/>
                    <a:pt x="16164" y="15438"/>
                  </a:cubicBezTo>
                  <a:lnTo>
                    <a:pt x="16164" y="15438"/>
                  </a:lnTo>
                  <a:cubicBezTo>
                    <a:pt x="16053" y="15059"/>
                    <a:pt x="15959" y="14675"/>
                    <a:pt x="15879" y="14289"/>
                  </a:cubicBezTo>
                  <a:cubicBezTo>
                    <a:pt x="15512" y="12421"/>
                    <a:pt x="15478" y="10553"/>
                    <a:pt x="15512" y="8652"/>
                  </a:cubicBezTo>
                  <a:cubicBezTo>
                    <a:pt x="15545" y="6384"/>
                    <a:pt x="15612" y="4082"/>
                    <a:pt x="15745" y="1814"/>
                  </a:cubicBezTo>
                  <a:cubicBezTo>
                    <a:pt x="15775" y="1313"/>
                    <a:pt x="15804" y="813"/>
                    <a:pt x="15834" y="335"/>
                  </a:cubicBezTo>
                  <a:close/>
                  <a:moveTo>
                    <a:pt x="12425" y="13713"/>
                  </a:moveTo>
                  <a:lnTo>
                    <a:pt x="12425" y="13713"/>
                  </a:lnTo>
                  <a:cubicBezTo>
                    <a:pt x="13488" y="14574"/>
                    <a:pt x="14704" y="15150"/>
                    <a:pt x="15969" y="15627"/>
                  </a:cubicBezTo>
                  <a:lnTo>
                    <a:pt x="15969" y="15627"/>
                  </a:lnTo>
                  <a:cubicBezTo>
                    <a:pt x="16204" y="16409"/>
                    <a:pt x="16512" y="17168"/>
                    <a:pt x="16913" y="17892"/>
                  </a:cubicBezTo>
                  <a:cubicBezTo>
                    <a:pt x="17747" y="19326"/>
                    <a:pt x="18948" y="20427"/>
                    <a:pt x="20349" y="21328"/>
                  </a:cubicBezTo>
                  <a:cubicBezTo>
                    <a:pt x="22713" y="22914"/>
                    <a:pt x="25602" y="24076"/>
                    <a:pt x="27311" y="26431"/>
                  </a:cubicBezTo>
                  <a:lnTo>
                    <a:pt x="27311" y="26431"/>
                  </a:lnTo>
                  <a:cubicBezTo>
                    <a:pt x="27370" y="26665"/>
                    <a:pt x="27429" y="26898"/>
                    <a:pt x="27487" y="27132"/>
                  </a:cubicBezTo>
                  <a:cubicBezTo>
                    <a:pt x="27818" y="28567"/>
                    <a:pt x="28104" y="30002"/>
                    <a:pt x="28419" y="31456"/>
                  </a:cubicBezTo>
                  <a:lnTo>
                    <a:pt x="28419" y="31456"/>
                  </a:lnTo>
                  <a:cubicBezTo>
                    <a:pt x="28377" y="31371"/>
                    <a:pt x="28333" y="31286"/>
                    <a:pt x="28288" y="31202"/>
                  </a:cubicBezTo>
                  <a:cubicBezTo>
                    <a:pt x="27554" y="29867"/>
                    <a:pt x="26420" y="28967"/>
                    <a:pt x="25019" y="28400"/>
                  </a:cubicBezTo>
                  <a:cubicBezTo>
                    <a:pt x="23584" y="27832"/>
                    <a:pt x="22016" y="27599"/>
                    <a:pt x="20515" y="27232"/>
                  </a:cubicBezTo>
                  <a:cubicBezTo>
                    <a:pt x="19148" y="26865"/>
                    <a:pt x="17880" y="26298"/>
                    <a:pt x="16746" y="25431"/>
                  </a:cubicBezTo>
                  <a:cubicBezTo>
                    <a:pt x="15645" y="24597"/>
                    <a:pt x="14678" y="23563"/>
                    <a:pt x="13944" y="22395"/>
                  </a:cubicBezTo>
                  <a:cubicBezTo>
                    <a:pt x="12344" y="19848"/>
                    <a:pt x="11671" y="16662"/>
                    <a:pt x="12425" y="13713"/>
                  </a:cubicBezTo>
                  <a:close/>
                  <a:moveTo>
                    <a:pt x="28619" y="29340"/>
                  </a:moveTo>
                  <a:cubicBezTo>
                    <a:pt x="28707" y="29677"/>
                    <a:pt x="28783" y="30018"/>
                    <a:pt x="28849" y="30361"/>
                  </a:cubicBezTo>
                  <a:lnTo>
                    <a:pt x="28849" y="30361"/>
                  </a:lnTo>
                  <a:cubicBezTo>
                    <a:pt x="28895" y="30750"/>
                    <a:pt x="28948" y="31139"/>
                    <a:pt x="29006" y="31526"/>
                  </a:cubicBezTo>
                  <a:lnTo>
                    <a:pt x="29006" y="31526"/>
                  </a:lnTo>
                  <a:cubicBezTo>
                    <a:pt x="28871" y="30799"/>
                    <a:pt x="28739" y="30071"/>
                    <a:pt x="28619" y="29340"/>
                  </a:cubicBezTo>
                  <a:close/>
                  <a:moveTo>
                    <a:pt x="35923" y="18019"/>
                  </a:moveTo>
                  <a:cubicBezTo>
                    <a:pt x="36485" y="21243"/>
                    <a:pt x="35218" y="24699"/>
                    <a:pt x="32757" y="26865"/>
                  </a:cubicBezTo>
                  <a:cubicBezTo>
                    <a:pt x="31623" y="27832"/>
                    <a:pt x="29889" y="28500"/>
                    <a:pt x="29488" y="30101"/>
                  </a:cubicBezTo>
                  <a:cubicBezTo>
                    <a:pt x="29330" y="30655"/>
                    <a:pt x="29324" y="31245"/>
                    <a:pt x="29360" y="31835"/>
                  </a:cubicBezTo>
                  <a:lnTo>
                    <a:pt x="29360" y="31835"/>
                  </a:lnTo>
                  <a:cubicBezTo>
                    <a:pt x="29259" y="31117"/>
                    <a:pt x="29137" y="30404"/>
                    <a:pt x="28972" y="29702"/>
                  </a:cubicBezTo>
                  <a:lnTo>
                    <a:pt x="28972" y="29702"/>
                  </a:lnTo>
                  <a:cubicBezTo>
                    <a:pt x="28742" y="27251"/>
                    <a:pt x="28843" y="24810"/>
                    <a:pt x="29689" y="22429"/>
                  </a:cubicBezTo>
                  <a:cubicBezTo>
                    <a:pt x="30122" y="21161"/>
                    <a:pt x="30856" y="19927"/>
                    <a:pt x="31990" y="19193"/>
                  </a:cubicBezTo>
                  <a:cubicBezTo>
                    <a:pt x="33181" y="18388"/>
                    <a:pt x="34652" y="18546"/>
                    <a:pt x="35923" y="18019"/>
                  </a:cubicBezTo>
                  <a:close/>
                  <a:moveTo>
                    <a:pt x="27676" y="26984"/>
                  </a:moveTo>
                  <a:cubicBezTo>
                    <a:pt x="27800" y="27191"/>
                    <a:pt x="27915" y="27407"/>
                    <a:pt x="28021" y="27632"/>
                  </a:cubicBezTo>
                  <a:cubicBezTo>
                    <a:pt x="28084" y="27772"/>
                    <a:pt x="28144" y="27912"/>
                    <a:pt x="28201" y="28054"/>
                  </a:cubicBezTo>
                  <a:lnTo>
                    <a:pt x="28201" y="28054"/>
                  </a:lnTo>
                  <a:cubicBezTo>
                    <a:pt x="28381" y="29389"/>
                    <a:pt x="28615" y="30718"/>
                    <a:pt x="28855" y="32035"/>
                  </a:cubicBezTo>
                  <a:cubicBezTo>
                    <a:pt x="28921" y="32394"/>
                    <a:pt x="28988" y="32752"/>
                    <a:pt x="29054" y="33111"/>
                  </a:cubicBezTo>
                  <a:lnTo>
                    <a:pt x="29054" y="33111"/>
                  </a:lnTo>
                  <a:cubicBezTo>
                    <a:pt x="29003" y="32936"/>
                    <a:pt x="28949" y="32764"/>
                    <a:pt x="28890" y="32592"/>
                  </a:cubicBezTo>
                  <a:lnTo>
                    <a:pt x="28890" y="32592"/>
                  </a:lnTo>
                  <a:cubicBezTo>
                    <a:pt x="28579" y="31084"/>
                    <a:pt x="28250" y="29575"/>
                    <a:pt x="27921" y="28066"/>
                  </a:cubicBezTo>
                  <a:cubicBezTo>
                    <a:pt x="27840" y="27703"/>
                    <a:pt x="27759" y="27343"/>
                    <a:pt x="27676" y="26984"/>
                  </a:cubicBezTo>
                  <a:close/>
                  <a:moveTo>
                    <a:pt x="45909" y="16990"/>
                  </a:moveTo>
                  <a:cubicBezTo>
                    <a:pt x="46064" y="16990"/>
                    <a:pt x="46212" y="17037"/>
                    <a:pt x="46334" y="17158"/>
                  </a:cubicBezTo>
                  <a:cubicBezTo>
                    <a:pt x="46567" y="17392"/>
                    <a:pt x="46567" y="17825"/>
                    <a:pt x="46601" y="18159"/>
                  </a:cubicBezTo>
                  <a:cubicBezTo>
                    <a:pt x="46601" y="18826"/>
                    <a:pt x="46634" y="19527"/>
                    <a:pt x="46634" y="20227"/>
                  </a:cubicBezTo>
                  <a:cubicBezTo>
                    <a:pt x="46601" y="21661"/>
                    <a:pt x="46534" y="23096"/>
                    <a:pt x="46167" y="24463"/>
                  </a:cubicBezTo>
                  <a:cubicBezTo>
                    <a:pt x="45800" y="25898"/>
                    <a:pt x="45166" y="27199"/>
                    <a:pt x="44166" y="28233"/>
                  </a:cubicBezTo>
                  <a:cubicBezTo>
                    <a:pt x="43098" y="29367"/>
                    <a:pt x="41831" y="30268"/>
                    <a:pt x="40563" y="31168"/>
                  </a:cubicBezTo>
                  <a:cubicBezTo>
                    <a:pt x="39229" y="32136"/>
                    <a:pt x="37894" y="33036"/>
                    <a:pt x="36493" y="33937"/>
                  </a:cubicBezTo>
                  <a:cubicBezTo>
                    <a:pt x="35793" y="34370"/>
                    <a:pt x="35092" y="34804"/>
                    <a:pt x="34392" y="35238"/>
                  </a:cubicBezTo>
                  <a:cubicBezTo>
                    <a:pt x="33725" y="35638"/>
                    <a:pt x="33058" y="35972"/>
                    <a:pt x="32424" y="36405"/>
                  </a:cubicBezTo>
                  <a:cubicBezTo>
                    <a:pt x="31924" y="36806"/>
                    <a:pt x="31457" y="37273"/>
                    <a:pt x="31190" y="37840"/>
                  </a:cubicBezTo>
                  <a:cubicBezTo>
                    <a:pt x="30939" y="38372"/>
                    <a:pt x="30806" y="38964"/>
                    <a:pt x="30763" y="39531"/>
                  </a:cubicBezTo>
                  <a:lnTo>
                    <a:pt x="30763" y="39531"/>
                  </a:lnTo>
                  <a:cubicBezTo>
                    <a:pt x="30761" y="39501"/>
                    <a:pt x="30758" y="39471"/>
                    <a:pt x="30756" y="39441"/>
                  </a:cubicBezTo>
                  <a:cubicBezTo>
                    <a:pt x="30723" y="38640"/>
                    <a:pt x="30723" y="37806"/>
                    <a:pt x="30923" y="37006"/>
                  </a:cubicBezTo>
                  <a:cubicBezTo>
                    <a:pt x="31290" y="35605"/>
                    <a:pt x="32391" y="34604"/>
                    <a:pt x="33391" y="33637"/>
                  </a:cubicBezTo>
                  <a:cubicBezTo>
                    <a:pt x="34392" y="32669"/>
                    <a:pt x="35293" y="31602"/>
                    <a:pt x="35926" y="30368"/>
                  </a:cubicBezTo>
                  <a:cubicBezTo>
                    <a:pt x="36660" y="29033"/>
                    <a:pt x="37027" y="27599"/>
                    <a:pt x="37327" y="26131"/>
                  </a:cubicBezTo>
                  <a:cubicBezTo>
                    <a:pt x="37628" y="24697"/>
                    <a:pt x="37961" y="23263"/>
                    <a:pt x="38828" y="22028"/>
                  </a:cubicBezTo>
                  <a:cubicBezTo>
                    <a:pt x="40330" y="19827"/>
                    <a:pt x="42831" y="18459"/>
                    <a:pt x="45133" y="17258"/>
                  </a:cubicBezTo>
                  <a:cubicBezTo>
                    <a:pt x="45345" y="17131"/>
                    <a:pt x="45638" y="16990"/>
                    <a:pt x="45909" y="16990"/>
                  </a:cubicBezTo>
                  <a:close/>
                  <a:moveTo>
                    <a:pt x="2402" y="29459"/>
                  </a:moveTo>
                  <a:cubicBezTo>
                    <a:pt x="2837" y="29459"/>
                    <a:pt x="3260" y="29503"/>
                    <a:pt x="3570" y="29534"/>
                  </a:cubicBezTo>
                  <a:cubicBezTo>
                    <a:pt x="4971" y="29700"/>
                    <a:pt x="6339" y="30067"/>
                    <a:pt x="7640" y="30601"/>
                  </a:cubicBezTo>
                  <a:cubicBezTo>
                    <a:pt x="10241" y="31602"/>
                    <a:pt x="12610" y="33070"/>
                    <a:pt x="14978" y="34537"/>
                  </a:cubicBezTo>
                  <a:cubicBezTo>
                    <a:pt x="17213" y="35905"/>
                    <a:pt x="19448" y="37306"/>
                    <a:pt x="21349" y="39107"/>
                  </a:cubicBezTo>
                  <a:cubicBezTo>
                    <a:pt x="22317" y="40008"/>
                    <a:pt x="23184" y="40975"/>
                    <a:pt x="23918" y="42043"/>
                  </a:cubicBezTo>
                  <a:cubicBezTo>
                    <a:pt x="24652" y="43110"/>
                    <a:pt x="25219" y="44278"/>
                    <a:pt x="25919" y="45378"/>
                  </a:cubicBezTo>
                  <a:cubicBezTo>
                    <a:pt x="26586" y="46412"/>
                    <a:pt x="27354" y="47313"/>
                    <a:pt x="28388" y="48047"/>
                  </a:cubicBezTo>
                  <a:cubicBezTo>
                    <a:pt x="29302" y="48712"/>
                    <a:pt x="30355" y="49262"/>
                    <a:pt x="31106" y="50118"/>
                  </a:cubicBezTo>
                  <a:lnTo>
                    <a:pt x="31106" y="50118"/>
                  </a:lnTo>
                  <a:cubicBezTo>
                    <a:pt x="29246" y="48984"/>
                    <a:pt x="27284" y="47940"/>
                    <a:pt x="25152" y="47513"/>
                  </a:cubicBezTo>
                  <a:cubicBezTo>
                    <a:pt x="24464" y="47377"/>
                    <a:pt x="23774" y="47330"/>
                    <a:pt x="23084" y="47330"/>
                  </a:cubicBezTo>
                  <a:cubicBezTo>
                    <a:pt x="21453" y="47330"/>
                    <a:pt x="19817" y="47596"/>
                    <a:pt x="18188" y="47596"/>
                  </a:cubicBezTo>
                  <a:cubicBezTo>
                    <a:pt x="17629" y="47596"/>
                    <a:pt x="17070" y="47564"/>
                    <a:pt x="16513" y="47480"/>
                  </a:cubicBezTo>
                  <a:cubicBezTo>
                    <a:pt x="11142" y="46646"/>
                    <a:pt x="7106" y="42510"/>
                    <a:pt x="4270" y="38173"/>
                  </a:cubicBezTo>
                  <a:cubicBezTo>
                    <a:pt x="3503" y="36972"/>
                    <a:pt x="2803" y="35738"/>
                    <a:pt x="2102" y="34504"/>
                  </a:cubicBezTo>
                  <a:cubicBezTo>
                    <a:pt x="1802" y="33903"/>
                    <a:pt x="1468" y="33303"/>
                    <a:pt x="1135" y="32703"/>
                  </a:cubicBezTo>
                  <a:cubicBezTo>
                    <a:pt x="801" y="32102"/>
                    <a:pt x="368" y="31435"/>
                    <a:pt x="401" y="30735"/>
                  </a:cubicBezTo>
                  <a:cubicBezTo>
                    <a:pt x="401" y="29676"/>
                    <a:pt x="1433" y="29459"/>
                    <a:pt x="2402" y="29459"/>
                  </a:cubicBezTo>
                  <a:close/>
                  <a:moveTo>
                    <a:pt x="46224" y="42029"/>
                  </a:moveTo>
                  <a:cubicBezTo>
                    <a:pt x="47017" y="42029"/>
                    <a:pt x="47814" y="42108"/>
                    <a:pt x="48569" y="42410"/>
                  </a:cubicBezTo>
                  <a:cubicBezTo>
                    <a:pt x="49403" y="42743"/>
                    <a:pt x="50103" y="43344"/>
                    <a:pt x="50704" y="44011"/>
                  </a:cubicBezTo>
                  <a:cubicBezTo>
                    <a:pt x="51981" y="45479"/>
                    <a:pt x="52830" y="47254"/>
                    <a:pt x="54334" y="48486"/>
                  </a:cubicBezTo>
                  <a:lnTo>
                    <a:pt x="54334" y="48486"/>
                  </a:lnTo>
                  <a:cubicBezTo>
                    <a:pt x="51901" y="49202"/>
                    <a:pt x="49374" y="49566"/>
                    <a:pt x="46832" y="49566"/>
                  </a:cubicBezTo>
                  <a:cubicBezTo>
                    <a:pt x="45788" y="49566"/>
                    <a:pt x="44742" y="49505"/>
                    <a:pt x="43699" y="49381"/>
                  </a:cubicBezTo>
                  <a:cubicBezTo>
                    <a:pt x="41897" y="49181"/>
                    <a:pt x="40129" y="48714"/>
                    <a:pt x="38361" y="48180"/>
                  </a:cubicBezTo>
                  <a:cubicBezTo>
                    <a:pt x="37679" y="47994"/>
                    <a:pt x="36968" y="47844"/>
                    <a:pt x="36275" y="47844"/>
                  </a:cubicBezTo>
                  <a:cubicBezTo>
                    <a:pt x="35477" y="47844"/>
                    <a:pt x="34703" y="48043"/>
                    <a:pt x="34025" y="48614"/>
                  </a:cubicBezTo>
                  <a:cubicBezTo>
                    <a:pt x="33378" y="49135"/>
                    <a:pt x="32925" y="49840"/>
                    <a:pt x="32577" y="50598"/>
                  </a:cubicBezTo>
                  <a:lnTo>
                    <a:pt x="32577" y="50598"/>
                  </a:lnTo>
                  <a:cubicBezTo>
                    <a:pt x="32778" y="49499"/>
                    <a:pt x="32920" y="48379"/>
                    <a:pt x="33224" y="47313"/>
                  </a:cubicBezTo>
                  <a:cubicBezTo>
                    <a:pt x="33491" y="46379"/>
                    <a:pt x="33892" y="45478"/>
                    <a:pt x="34559" y="44778"/>
                  </a:cubicBezTo>
                  <a:cubicBezTo>
                    <a:pt x="35326" y="43977"/>
                    <a:pt x="36360" y="43510"/>
                    <a:pt x="37394" y="43210"/>
                  </a:cubicBezTo>
                  <a:cubicBezTo>
                    <a:pt x="38562" y="42877"/>
                    <a:pt x="39762" y="42710"/>
                    <a:pt x="40930" y="42510"/>
                  </a:cubicBezTo>
                  <a:cubicBezTo>
                    <a:pt x="42264" y="42310"/>
                    <a:pt x="43599" y="42176"/>
                    <a:pt x="44933" y="42076"/>
                  </a:cubicBezTo>
                  <a:cubicBezTo>
                    <a:pt x="45357" y="42052"/>
                    <a:pt x="45790" y="42029"/>
                    <a:pt x="46224" y="42029"/>
                  </a:cubicBezTo>
                  <a:close/>
                  <a:moveTo>
                    <a:pt x="32115" y="51022"/>
                  </a:moveTo>
                  <a:cubicBezTo>
                    <a:pt x="32157" y="51047"/>
                    <a:pt x="32200" y="51072"/>
                    <a:pt x="32243" y="51097"/>
                  </a:cubicBezTo>
                  <a:lnTo>
                    <a:pt x="32243" y="51097"/>
                  </a:lnTo>
                  <a:cubicBezTo>
                    <a:pt x="32221" y="51200"/>
                    <a:pt x="32198" y="51302"/>
                    <a:pt x="32175" y="51405"/>
                  </a:cubicBezTo>
                  <a:lnTo>
                    <a:pt x="32175" y="51405"/>
                  </a:lnTo>
                  <a:cubicBezTo>
                    <a:pt x="32155" y="51277"/>
                    <a:pt x="32134" y="51149"/>
                    <a:pt x="32115" y="51022"/>
                  </a:cubicBezTo>
                  <a:close/>
                  <a:moveTo>
                    <a:pt x="31664" y="53330"/>
                  </a:moveTo>
                  <a:cubicBezTo>
                    <a:pt x="31711" y="53345"/>
                    <a:pt x="31758" y="53361"/>
                    <a:pt x="31804" y="53378"/>
                  </a:cubicBezTo>
                  <a:lnTo>
                    <a:pt x="31804" y="53378"/>
                  </a:lnTo>
                  <a:cubicBezTo>
                    <a:pt x="31807" y="53405"/>
                    <a:pt x="31810" y="53432"/>
                    <a:pt x="31813" y="53459"/>
                  </a:cubicBezTo>
                  <a:lnTo>
                    <a:pt x="31813" y="53459"/>
                  </a:lnTo>
                  <a:cubicBezTo>
                    <a:pt x="31764" y="53415"/>
                    <a:pt x="31715" y="53372"/>
                    <a:pt x="31664" y="53330"/>
                  </a:cubicBezTo>
                  <a:close/>
                  <a:moveTo>
                    <a:pt x="32492" y="54544"/>
                  </a:moveTo>
                  <a:lnTo>
                    <a:pt x="32492" y="54544"/>
                  </a:lnTo>
                  <a:cubicBezTo>
                    <a:pt x="32502" y="54550"/>
                    <a:pt x="32513" y="54554"/>
                    <a:pt x="32524" y="54556"/>
                  </a:cubicBezTo>
                  <a:lnTo>
                    <a:pt x="32524" y="54556"/>
                  </a:lnTo>
                  <a:cubicBezTo>
                    <a:pt x="32563" y="54779"/>
                    <a:pt x="32603" y="55001"/>
                    <a:pt x="32645" y="55222"/>
                  </a:cubicBezTo>
                  <a:lnTo>
                    <a:pt x="32645" y="55222"/>
                  </a:lnTo>
                  <a:cubicBezTo>
                    <a:pt x="32591" y="54996"/>
                    <a:pt x="32540" y="54770"/>
                    <a:pt x="32492" y="54544"/>
                  </a:cubicBezTo>
                  <a:close/>
                  <a:moveTo>
                    <a:pt x="32543" y="55737"/>
                  </a:moveTo>
                  <a:cubicBezTo>
                    <a:pt x="32586" y="55904"/>
                    <a:pt x="32630" y="56071"/>
                    <a:pt x="32675" y="56237"/>
                  </a:cubicBezTo>
                  <a:lnTo>
                    <a:pt x="32675" y="56237"/>
                  </a:lnTo>
                  <a:cubicBezTo>
                    <a:pt x="32618" y="56167"/>
                    <a:pt x="32568" y="56090"/>
                    <a:pt x="32526" y="56008"/>
                  </a:cubicBezTo>
                  <a:lnTo>
                    <a:pt x="32526" y="56008"/>
                  </a:lnTo>
                  <a:cubicBezTo>
                    <a:pt x="32545" y="55987"/>
                    <a:pt x="32557" y="55958"/>
                    <a:pt x="32557" y="55919"/>
                  </a:cubicBezTo>
                  <a:cubicBezTo>
                    <a:pt x="32553" y="55859"/>
                    <a:pt x="32548" y="55798"/>
                    <a:pt x="32543" y="55737"/>
                  </a:cubicBezTo>
                  <a:close/>
                  <a:moveTo>
                    <a:pt x="26822" y="51945"/>
                  </a:moveTo>
                  <a:cubicBezTo>
                    <a:pt x="28174" y="51945"/>
                    <a:pt x="29538" y="52264"/>
                    <a:pt x="30688" y="52938"/>
                  </a:cubicBezTo>
                  <a:lnTo>
                    <a:pt x="30688" y="52938"/>
                  </a:lnTo>
                  <a:cubicBezTo>
                    <a:pt x="30666" y="52937"/>
                    <a:pt x="30644" y="52937"/>
                    <a:pt x="30622" y="52937"/>
                  </a:cubicBezTo>
                  <a:cubicBezTo>
                    <a:pt x="29986" y="52937"/>
                    <a:pt x="29347" y="53089"/>
                    <a:pt x="28755" y="53351"/>
                  </a:cubicBezTo>
                  <a:cubicBezTo>
                    <a:pt x="27520" y="53851"/>
                    <a:pt x="26553" y="54818"/>
                    <a:pt x="25619" y="55786"/>
                  </a:cubicBezTo>
                  <a:cubicBezTo>
                    <a:pt x="24652" y="56820"/>
                    <a:pt x="23718" y="57854"/>
                    <a:pt x="22584" y="58688"/>
                  </a:cubicBezTo>
                  <a:cubicBezTo>
                    <a:pt x="21483" y="59522"/>
                    <a:pt x="20282" y="60222"/>
                    <a:pt x="19048" y="60789"/>
                  </a:cubicBezTo>
                  <a:cubicBezTo>
                    <a:pt x="18615" y="60952"/>
                    <a:pt x="18117" y="61202"/>
                    <a:pt x="17641" y="61202"/>
                  </a:cubicBezTo>
                  <a:cubicBezTo>
                    <a:pt x="17530" y="61202"/>
                    <a:pt x="17420" y="61188"/>
                    <a:pt x="17313" y="61156"/>
                  </a:cubicBezTo>
                  <a:cubicBezTo>
                    <a:pt x="16513" y="60889"/>
                    <a:pt x="17213" y="59722"/>
                    <a:pt x="17447" y="59255"/>
                  </a:cubicBezTo>
                  <a:cubicBezTo>
                    <a:pt x="17980" y="58087"/>
                    <a:pt x="18614" y="56987"/>
                    <a:pt x="19415" y="55986"/>
                  </a:cubicBezTo>
                  <a:cubicBezTo>
                    <a:pt x="20949" y="54051"/>
                    <a:pt x="23017" y="52483"/>
                    <a:pt x="25486" y="52050"/>
                  </a:cubicBezTo>
                  <a:cubicBezTo>
                    <a:pt x="25924" y="51981"/>
                    <a:pt x="26372" y="51945"/>
                    <a:pt x="26822" y="51945"/>
                  </a:cubicBezTo>
                  <a:close/>
                  <a:moveTo>
                    <a:pt x="15710" y="0"/>
                  </a:moveTo>
                  <a:cubicBezTo>
                    <a:pt x="15649" y="0"/>
                    <a:pt x="15612" y="38"/>
                    <a:pt x="15612" y="113"/>
                  </a:cubicBezTo>
                  <a:cubicBezTo>
                    <a:pt x="15445" y="2414"/>
                    <a:pt x="15345" y="4716"/>
                    <a:pt x="15278" y="7018"/>
                  </a:cubicBezTo>
                  <a:cubicBezTo>
                    <a:pt x="15245" y="8952"/>
                    <a:pt x="15212" y="10887"/>
                    <a:pt x="15412" y="12822"/>
                  </a:cubicBezTo>
                  <a:cubicBezTo>
                    <a:pt x="15508" y="13671"/>
                    <a:pt x="15658" y="14513"/>
                    <a:pt x="15884" y="15333"/>
                  </a:cubicBezTo>
                  <a:lnTo>
                    <a:pt x="15884" y="15333"/>
                  </a:lnTo>
                  <a:cubicBezTo>
                    <a:pt x="14642" y="14854"/>
                    <a:pt x="13460" y="14270"/>
                    <a:pt x="12443" y="13389"/>
                  </a:cubicBezTo>
                  <a:cubicBezTo>
                    <a:pt x="12419" y="13365"/>
                    <a:pt x="12387" y="13354"/>
                    <a:pt x="12356" y="13354"/>
                  </a:cubicBezTo>
                  <a:cubicBezTo>
                    <a:pt x="12298" y="13354"/>
                    <a:pt x="12243" y="13391"/>
                    <a:pt x="12243" y="13456"/>
                  </a:cubicBezTo>
                  <a:cubicBezTo>
                    <a:pt x="10775" y="18659"/>
                    <a:pt x="13677" y="24664"/>
                    <a:pt x="18647" y="26832"/>
                  </a:cubicBezTo>
                  <a:cubicBezTo>
                    <a:pt x="21416" y="28033"/>
                    <a:pt x="24985" y="27766"/>
                    <a:pt x="27187" y="30101"/>
                  </a:cubicBezTo>
                  <a:cubicBezTo>
                    <a:pt x="27953" y="30914"/>
                    <a:pt x="28427" y="31934"/>
                    <a:pt x="28756" y="33012"/>
                  </a:cubicBezTo>
                  <a:lnTo>
                    <a:pt x="28756" y="33012"/>
                  </a:lnTo>
                  <a:cubicBezTo>
                    <a:pt x="28995" y="34148"/>
                    <a:pt x="29229" y="35287"/>
                    <a:pt x="29458" y="36430"/>
                  </a:cubicBezTo>
                  <a:lnTo>
                    <a:pt x="29458" y="36430"/>
                  </a:lnTo>
                  <a:cubicBezTo>
                    <a:pt x="29604" y="37453"/>
                    <a:pt x="29718" y="38486"/>
                    <a:pt x="29855" y="39508"/>
                  </a:cubicBezTo>
                  <a:cubicBezTo>
                    <a:pt x="30319" y="42982"/>
                    <a:pt x="30802" y="46456"/>
                    <a:pt x="31274" y="49930"/>
                  </a:cubicBezTo>
                  <a:lnTo>
                    <a:pt x="31274" y="49930"/>
                  </a:lnTo>
                  <a:cubicBezTo>
                    <a:pt x="31114" y="49745"/>
                    <a:pt x="30940" y="49572"/>
                    <a:pt x="30756" y="49415"/>
                  </a:cubicBezTo>
                  <a:cubicBezTo>
                    <a:pt x="29722" y="48481"/>
                    <a:pt x="28421" y="47914"/>
                    <a:pt x="27420" y="46913"/>
                  </a:cubicBezTo>
                  <a:cubicBezTo>
                    <a:pt x="26486" y="45945"/>
                    <a:pt x="25819" y="44745"/>
                    <a:pt x="25185" y="43610"/>
                  </a:cubicBezTo>
                  <a:cubicBezTo>
                    <a:pt x="24518" y="42443"/>
                    <a:pt x="23784" y="41342"/>
                    <a:pt x="22917" y="40341"/>
                  </a:cubicBezTo>
                  <a:cubicBezTo>
                    <a:pt x="21149" y="38340"/>
                    <a:pt x="18981" y="36739"/>
                    <a:pt x="16713" y="35304"/>
                  </a:cubicBezTo>
                  <a:cubicBezTo>
                    <a:pt x="14344" y="33770"/>
                    <a:pt x="11876" y="32236"/>
                    <a:pt x="9307" y="31035"/>
                  </a:cubicBezTo>
                  <a:cubicBezTo>
                    <a:pt x="8040" y="30434"/>
                    <a:pt x="6739" y="29934"/>
                    <a:pt x="5371" y="29600"/>
                  </a:cubicBezTo>
                  <a:cubicBezTo>
                    <a:pt x="4704" y="29434"/>
                    <a:pt x="4037" y="29334"/>
                    <a:pt x="3336" y="29267"/>
                  </a:cubicBezTo>
                  <a:cubicBezTo>
                    <a:pt x="3008" y="29249"/>
                    <a:pt x="2660" y="29220"/>
                    <a:pt x="2313" y="29220"/>
                  </a:cubicBezTo>
                  <a:cubicBezTo>
                    <a:pt x="2026" y="29220"/>
                    <a:pt x="1740" y="29240"/>
                    <a:pt x="1468" y="29300"/>
                  </a:cubicBezTo>
                  <a:cubicBezTo>
                    <a:pt x="968" y="29400"/>
                    <a:pt x="468" y="29634"/>
                    <a:pt x="268" y="30134"/>
                  </a:cubicBezTo>
                  <a:cubicBezTo>
                    <a:pt x="1" y="30668"/>
                    <a:pt x="168" y="31268"/>
                    <a:pt x="401" y="31802"/>
                  </a:cubicBezTo>
                  <a:cubicBezTo>
                    <a:pt x="668" y="32436"/>
                    <a:pt x="1035" y="33070"/>
                    <a:pt x="1368" y="33670"/>
                  </a:cubicBezTo>
                  <a:cubicBezTo>
                    <a:pt x="1735" y="34304"/>
                    <a:pt x="2069" y="34938"/>
                    <a:pt x="2436" y="35571"/>
                  </a:cubicBezTo>
                  <a:cubicBezTo>
                    <a:pt x="5104" y="40308"/>
                    <a:pt x="8540" y="44978"/>
                    <a:pt x="13811" y="46980"/>
                  </a:cubicBezTo>
                  <a:cubicBezTo>
                    <a:pt x="15011" y="47447"/>
                    <a:pt x="16279" y="47747"/>
                    <a:pt x="17547" y="47813"/>
                  </a:cubicBezTo>
                  <a:cubicBezTo>
                    <a:pt x="17789" y="47829"/>
                    <a:pt x="18032" y="47836"/>
                    <a:pt x="18273" y="47836"/>
                  </a:cubicBezTo>
                  <a:cubicBezTo>
                    <a:pt x="19591" y="47836"/>
                    <a:pt x="20892" y="47636"/>
                    <a:pt x="22217" y="47580"/>
                  </a:cubicBezTo>
                  <a:cubicBezTo>
                    <a:pt x="22425" y="47571"/>
                    <a:pt x="22632" y="47566"/>
                    <a:pt x="22840" y="47566"/>
                  </a:cubicBezTo>
                  <a:cubicBezTo>
                    <a:pt x="24125" y="47566"/>
                    <a:pt x="25389" y="47749"/>
                    <a:pt x="26653" y="48180"/>
                  </a:cubicBezTo>
                  <a:cubicBezTo>
                    <a:pt x="28021" y="48647"/>
                    <a:pt x="29322" y="49348"/>
                    <a:pt x="30556" y="50082"/>
                  </a:cubicBezTo>
                  <a:cubicBezTo>
                    <a:pt x="30823" y="50245"/>
                    <a:pt x="31091" y="50409"/>
                    <a:pt x="31361" y="50572"/>
                  </a:cubicBezTo>
                  <a:lnTo>
                    <a:pt x="31361" y="50572"/>
                  </a:lnTo>
                  <a:cubicBezTo>
                    <a:pt x="31472" y="51387"/>
                    <a:pt x="31581" y="52202"/>
                    <a:pt x="31690" y="53017"/>
                  </a:cubicBezTo>
                  <a:cubicBezTo>
                    <a:pt x="31690" y="53074"/>
                    <a:pt x="31727" y="53101"/>
                    <a:pt x="31772" y="53105"/>
                  </a:cubicBezTo>
                  <a:lnTo>
                    <a:pt x="31772" y="53105"/>
                  </a:lnTo>
                  <a:cubicBezTo>
                    <a:pt x="31772" y="53109"/>
                    <a:pt x="31773" y="53113"/>
                    <a:pt x="31773" y="53117"/>
                  </a:cubicBezTo>
                  <a:lnTo>
                    <a:pt x="31773" y="53117"/>
                  </a:lnTo>
                  <a:cubicBezTo>
                    <a:pt x="31587" y="53056"/>
                    <a:pt x="31398" y="53011"/>
                    <a:pt x="31208" y="52982"/>
                  </a:cubicBezTo>
                  <a:lnTo>
                    <a:pt x="31208" y="52982"/>
                  </a:lnTo>
                  <a:cubicBezTo>
                    <a:pt x="29975" y="52127"/>
                    <a:pt x="28457" y="51708"/>
                    <a:pt x="26943" y="51708"/>
                  </a:cubicBezTo>
                  <a:cubicBezTo>
                    <a:pt x="26824" y="51708"/>
                    <a:pt x="26705" y="51711"/>
                    <a:pt x="26586" y="51716"/>
                  </a:cubicBezTo>
                  <a:cubicBezTo>
                    <a:pt x="24051" y="51783"/>
                    <a:pt x="21783" y="53051"/>
                    <a:pt x="20048" y="54885"/>
                  </a:cubicBezTo>
                  <a:cubicBezTo>
                    <a:pt x="19114" y="55853"/>
                    <a:pt x="18381" y="56953"/>
                    <a:pt x="17747" y="58121"/>
                  </a:cubicBezTo>
                  <a:cubicBezTo>
                    <a:pt x="17447" y="58688"/>
                    <a:pt x="17146" y="59255"/>
                    <a:pt x="16913" y="59855"/>
                  </a:cubicBezTo>
                  <a:cubicBezTo>
                    <a:pt x="16713" y="60322"/>
                    <a:pt x="16513" y="60990"/>
                    <a:pt x="17080" y="61323"/>
                  </a:cubicBezTo>
                  <a:cubicBezTo>
                    <a:pt x="17250" y="61402"/>
                    <a:pt x="17436" y="61434"/>
                    <a:pt x="17624" y="61434"/>
                  </a:cubicBezTo>
                  <a:cubicBezTo>
                    <a:pt x="17913" y="61434"/>
                    <a:pt x="18204" y="61358"/>
                    <a:pt x="18447" y="61256"/>
                  </a:cubicBezTo>
                  <a:cubicBezTo>
                    <a:pt x="19114" y="61023"/>
                    <a:pt x="19782" y="60723"/>
                    <a:pt x="20415" y="60389"/>
                  </a:cubicBezTo>
                  <a:cubicBezTo>
                    <a:pt x="21683" y="59689"/>
                    <a:pt x="22884" y="58855"/>
                    <a:pt x="23951" y="57854"/>
                  </a:cubicBezTo>
                  <a:cubicBezTo>
                    <a:pt x="25185" y="56720"/>
                    <a:pt x="26219" y="55319"/>
                    <a:pt x="27587" y="54285"/>
                  </a:cubicBezTo>
                  <a:cubicBezTo>
                    <a:pt x="28441" y="53655"/>
                    <a:pt x="29553" y="53178"/>
                    <a:pt x="30646" y="53178"/>
                  </a:cubicBezTo>
                  <a:cubicBezTo>
                    <a:pt x="30801" y="53178"/>
                    <a:pt x="30955" y="53187"/>
                    <a:pt x="31109" y="53207"/>
                  </a:cubicBezTo>
                  <a:lnTo>
                    <a:pt x="31109" y="53207"/>
                  </a:lnTo>
                  <a:cubicBezTo>
                    <a:pt x="31373" y="53392"/>
                    <a:pt x="31623" y="53598"/>
                    <a:pt x="31855" y="53825"/>
                  </a:cubicBezTo>
                  <a:lnTo>
                    <a:pt x="31855" y="53825"/>
                  </a:lnTo>
                  <a:cubicBezTo>
                    <a:pt x="31913" y="54329"/>
                    <a:pt x="31971" y="54824"/>
                    <a:pt x="32057" y="55319"/>
                  </a:cubicBezTo>
                  <a:cubicBezTo>
                    <a:pt x="32157" y="55853"/>
                    <a:pt x="32324" y="56386"/>
                    <a:pt x="32824" y="56686"/>
                  </a:cubicBezTo>
                  <a:cubicBezTo>
                    <a:pt x="32839" y="56702"/>
                    <a:pt x="32858" y="56708"/>
                    <a:pt x="32877" y="56708"/>
                  </a:cubicBezTo>
                  <a:cubicBezTo>
                    <a:pt x="32902" y="56708"/>
                    <a:pt x="32928" y="56697"/>
                    <a:pt x="32950" y="56678"/>
                  </a:cubicBezTo>
                  <a:lnTo>
                    <a:pt x="32950" y="56678"/>
                  </a:lnTo>
                  <a:cubicBezTo>
                    <a:pt x="32963" y="56688"/>
                    <a:pt x="32980" y="56692"/>
                    <a:pt x="32999" y="56692"/>
                  </a:cubicBezTo>
                  <a:cubicBezTo>
                    <a:pt x="33064" y="56692"/>
                    <a:pt x="33145" y="56636"/>
                    <a:pt x="33124" y="56553"/>
                  </a:cubicBezTo>
                  <a:cubicBezTo>
                    <a:pt x="32817" y="55101"/>
                    <a:pt x="32545" y="53648"/>
                    <a:pt x="32303" y="52194"/>
                  </a:cubicBezTo>
                  <a:lnTo>
                    <a:pt x="32303" y="52194"/>
                  </a:lnTo>
                  <a:cubicBezTo>
                    <a:pt x="32314" y="52089"/>
                    <a:pt x="32329" y="51985"/>
                    <a:pt x="32347" y="51881"/>
                  </a:cubicBezTo>
                  <a:lnTo>
                    <a:pt x="32347" y="51881"/>
                  </a:lnTo>
                  <a:cubicBezTo>
                    <a:pt x="32703" y="50830"/>
                    <a:pt x="33161" y="49785"/>
                    <a:pt x="33958" y="49014"/>
                  </a:cubicBezTo>
                  <a:cubicBezTo>
                    <a:pt x="34492" y="48481"/>
                    <a:pt x="35193" y="48147"/>
                    <a:pt x="35960" y="48080"/>
                  </a:cubicBezTo>
                  <a:cubicBezTo>
                    <a:pt x="36058" y="48073"/>
                    <a:pt x="36156" y="48070"/>
                    <a:pt x="36253" y="48070"/>
                  </a:cubicBezTo>
                  <a:cubicBezTo>
                    <a:pt x="37077" y="48070"/>
                    <a:pt x="37853" y="48309"/>
                    <a:pt x="38628" y="48547"/>
                  </a:cubicBezTo>
                  <a:cubicBezTo>
                    <a:pt x="41342" y="49361"/>
                    <a:pt x="44121" y="49822"/>
                    <a:pt x="46931" y="49822"/>
                  </a:cubicBezTo>
                  <a:cubicBezTo>
                    <a:pt x="47576" y="49822"/>
                    <a:pt x="48222" y="49798"/>
                    <a:pt x="48869" y="49748"/>
                  </a:cubicBezTo>
                  <a:cubicBezTo>
                    <a:pt x="50837" y="49615"/>
                    <a:pt x="52772" y="49248"/>
                    <a:pt x="54640" y="48681"/>
                  </a:cubicBezTo>
                  <a:cubicBezTo>
                    <a:pt x="54773" y="48647"/>
                    <a:pt x="54773" y="48514"/>
                    <a:pt x="54673" y="48447"/>
                  </a:cubicBezTo>
                  <a:cubicBezTo>
                    <a:pt x="53139" y="47280"/>
                    <a:pt x="52271" y="45512"/>
                    <a:pt x="51037" y="44044"/>
                  </a:cubicBezTo>
                  <a:cubicBezTo>
                    <a:pt x="50470" y="43377"/>
                    <a:pt x="49836" y="42743"/>
                    <a:pt x="49036" y="42343"/>
                  </a:cubicBezTo>
                  <a:cubicBezTo>
                    <a:pt x="48208" y="41916"/>
                    <a:pt x="47274" y="41788"/>
                    <a:pt x="46353" y="41788"/>
                  </a:cubicBezTo>
                  <a:cubicBezTo>
                    <a:pt x="46123" y="41788"/>
                    <a:pt x="45894" y="41796"/>
                    <a:pt x="45667" y="41809"/>
                  </a:cubicBezTo>
                  <a:cubicBezTo>
                    <a:pt x="44332" y="41876"/>
                    <a:pt x="43031" y="42009"/>
                    <a:pt x="41697" y="42176"/>
                  </a:cubicBezTo>
                  <a:cubicBezTo>
                    <a:pt x="40430" y="42376"/>
                    <a:pt x="39162" y="42543"/>
                    <a:pt x="37928" y="42843"/>
                  </a:cubicBezTo>
                  <a:cubicBezTo>
                    <a:pt x="36894" y="43110"/>
                    <a:pt x="35860" y="43444"/>
                    <a:pt x="34992" y="44111"/>
                  </a:cubicBezTo>
                  <a:cubicBezTo>
                    <a:pt x="34225" y="44678"/>
                    <a:pt x="33691" y="45445"/>
                    <a:pt x="33325" y="46346"/>
                  </a:cubicBezTo>
                  <a:cubicBezTo>
                    <a:pt x="32737" y="47770"/>
                    <a:pt x="32593" y="49333"/>
                    <a:pt x="32292" y="50857"/>
                  </a:cubicBezTo>
                  <a:lnTo>
                    <a:pt x="32292" y="50857"/>
                  </a:lnTo>
                  <a:cubicBezTo>
                    <a:pt x="32217" y="50810"/>
                    <a:pt x="32142" y="50762"/>
                    <a:pt x="32068" y="50715"/>
                  </a:cubicBezTo>
                  <a:lnTo>
                    <a:pt x="32068" y="50715"/>
                  </a:lnTo>
                  <a:cubicBezTo>
                    <a:pt x="32019" y="50396"/>
                    <a:pt x="31971" y="50076"/>
                    <a:pt x="31925" y="49756"/>
                  </a:cubicBezTo>
                  <a:lnTo>
                    <a:pt x="31925" y="49756"/>
                  </a:lnTo>
                  <a:cubicBezTo>
                    <a:pt x="31840" y="49087"/>
                    <a:pt x="31749" y="48418"/>
                    <a:pt x="31654" y="47750"/>
                  </a:cubicBezTo>
                  <a:lnTo>
                    <a:pt x="31654" y="47750"/>
                  </a:lnTo>
                  <a:cubicBezTo>
                    <a:pt x="31585" y="47205"/>
                    <a:pt x="31519" y="46659"/>
                    <a:pt x="31457" y="46112"/>
                  </a:cubicBezTo>
                  <a:cubicBezTo>
                    <a:pt x="31379" y="45450"/>
                    <a:pt x="31301" y="44788"/>
                    <a:pt x="31229" y="44126"/>
                  </a:cubicBezTo>
                  <a:lnTo>
                    <a:pt x="31229" y="44126"/>
                  </a:lnTo>
                  <a:cubicBezTo>
                    <a:pt x="31205" y="43861"/>
                    <a:pt x="31180" y="43596"/>
                    <a:pt x="31155" y="43331"/>
                  </a:cubicBezTo>
                  <a:lnTo>
                    <a:pt x="31155" y="43331"/>
                  </a:lnTo>
                  <a:cubicBezTo>
                    <a:pt x="31160" y="43315"/>
                    <a:pt x="31161" y="43297"/>
                    <a:pt x="31156" y="43277"/>
                  </a:cubicBezTo>
                  <a:cubicBezTo>
                    <a:pt x="31152" y="43253"/>
                    <a:pt x="31147" y="43229"/>
                    <a:pt x="31143" y="43205"/>
                  </a:cubicBezTo>
                  <a:lnTo>
                    <a:pt x="31143" y="43205"/>
                  </a:lnTo>
                  <a:cubicBezTo>
                    <a:pt x="31111" y="42874"/>
                    <a:pt x="31078" y="42544"/>
                    <a:pt x="31042" y="42214"/>
                  </a:cubicBezTo>
                  <a:lnTo>
                    <a:pt x="31042" y="42214"/>
                  </a:lnTo>
                  <a:cubicBezTo>
                    <a:pt x="31009" y="41812"/>
                    <a:pt x="30980" y="41410"/>
                    <a:pt x="30956" y="41009"/>
                  </a:cubicBezTo>
                  <a:cubicBezTo>
                    <a:pt x="30889" y="39541"/>
                    <a:pt x="30990" y="37940"/>
                    <a:pt x="32157" y="36906"/>
                  </a:cubicBezTo>
                  <a:cubicBezTo>
                    <a:pt x="32724" y="36405"/>
                    <a:pt x="33458" y="36038"/>
                    <a:pt x="34125" y="35638"/>
                  </a:cubicBezTo>
                  <a:cubicBezTo>
                    <a:pt x="34826" y="35238"/>
                    <a:pt x="35526" y="34804"/>
                    <a:pt x="36227" y="34337"/>
                  </a:cubicBezTo>
                  <a:cubicBezTo>
                    <a:pt x="37694" y="33436"/>
                    <a:pt x="39095" y="32502"/>
                    <a:pt x="40463" y="31502"/>
                  </a:cubicBezTo>
                  <a:cubicBezTo>
                    <a:pt x="41731" y="30601"/>
                    <a:pt x="43065" y="29667"/>
                    <a:pt x="44166" y="28566"/>
                  </a:cubicBezTo>
                  <a:cubicBezTo>
                    <a:pt x="45133" y="27532"/>
                    <a:pt x="45833" y="26298"/>
                    <a:pt x="46267" y="24964"/>
                  </a:cubicBezTo>
                  <a:cubicBezTo>
                    <a:pt x="46667" y="23596"/>
                    <a:pt x="46801" y="22162"/>
                    <a:pt x="46834" y="20727"/>
                  </a:cubicBezTo>
                  <a:cubicBezTo>
                    <a:pt x="46834" y="19994"/>
                    <a:pt x="46834" y="19293"/>
                    <a:pt x="46801" y="18593"/>
                  </a:cubicBezTo>
                  <a:cubicBezTo>
                    <a:pt x="46801" y="18059"/>
                    <a:pt x="46868" y="17358"/>
                    <a:pt x="46467" y="16958"/>
                  </a:cubicBezTo>
                  <a:cubicBezTo>
                    <a:pt x="46305" y="16796"/>
                    <a:pt x="46114" y="16734"/>
                    <a:pt x="45915" y="16734"/>
                  </a:cubicBezTo>
                  <a:cubicBezTo>
                    <a:pt x="45541" y="16734"/>
                    <a:pt x="45137" y="16951"/>
                    <a:pt x="44833" y="17125"/>
                  </a:cubicBezTo>
                  <a:cubicBezTo>
                    <a:pt x="44232" y="17425"/>
                    <a:pt x="43632" y="17759"/>
                    <a:pt x="43031" y="18092"/>
                  </a:cubicBezTo>
                  <a:cubicBezTo>
                    <a:pt x="41864" y="18793"/>
                    <a:pt x="40730" y="19527"/>
                    <a:pt x="39796" y="20494"/>
                  </a:cubicBezTo>
                  <a:cubicBezTo>
                    <a:pt x="38828" y="21428"/>
                    <a:pt x="38061" y="22529"/>
                    <a:pt x="37628" y="23830"/>
                  </a:cubicBezTo>
                  <a:cubicBezTo>
                    <a:pt x="37127" y="25331"/>
                    <a:pt x="36994" y="26965"/>
                    <a:pt x="36460" y="28466"/>
                  </a:cubicBezTo>
                  <a:cubicBezTo>
                    <a:pt x="35960" y="29934"/>
                    <a:pt x="35193" y="31268"/>
                    <a:pt x="34192" y="32436"/>
                  </a:cubicBezTo>
                  <a:cubicBezTo>
                    <a:pt x="33291" y="33470"/>
                    <a:pt x="32124" y="34304"/>
                    <a:pt x="31323" y="35471"/>
                  </a:cubicBezTo>
                  <a:cubicBezTo>
                    <a:pt x="30743" y="36342"/>
                    <a:pt x="30536" y="37316"/>
                    <a:pt x="30492" y="38316"/>
                  </a:cubicBezTo>
                  <a:lnTo>
                    <a:pt x="30492" y="38316"/>
                  </a:lnTo>
                  <a:cubicBezTo>
                    <a:pt x="30339" y="37475"/>
                    <a:pt x="30166" y="36628"/>
                    <a:pt x="29992" y="35777"/>
                  </a:cubicBezTo>
                  <a:lnTo>
                    <a:pt x="29992" y="35777"/>
                  </a:lnTo>
                  <a:cubicBezTo>
                    <a:pt x="29908" y="35063"/>
                    <a:pt x="29833" y="34350"/>
                    <a:pt x="29789" y="33637"/>
                  </a:cubicBezTo>
                  <a:cubicBezTo>
                    <a:pt x="29689" y="32636"/>
                    <a:pt x="29522" y="31568"/>
                    <a:pt x="29655" y="30568"/>
                  </a:cubicBezTo>
                  <a:cubicBezTo>
                    <a:pt x="29889" y="28766"/>
                    <a:pt x="31790" y="28066"/>
                    <a:pt x="33024" y="26965"/>
                  </a:cubicBezTo>
                  <a:cubicBezTo>
                    <a:pt x="34192" y="25931"/>
                    <a:pt x="35092" y="24563"/>
                    <a:pt x="35660" y="23096"/>
                  </a:cubicBezTo>
                  <a:cubicBezTo>
                    <a:pt x="36293" y="21428"/>
                    <a:pt x="36493" y="19593"/>
                    <a:pt x="36160" y="17825"/>
                  </a:cubicBezTo>
                  <a:cubicBezTo>
                    <a:pt x="36139" y="17762"/>
                    <a:pt x="36091" y="17739"/>
                    <a:pt x="36042" y="17739"/>
                  </a:cubicBezTo>
                  <a:cubicBezTo>
                    <a:pt x="36013" y="17739"/>
                    <a:pt x="35984" y="17746"/>
                    <a:pt x="35960" y="17759"/>
                  </a:cubicBezTo>
                  <a:cubicBezTo>
                    <a:pt x="34759" y="18326"/>
                    <a:pt x="33358" y="18159"/>
                    <a:pt x="32190" y="18826"/>
                  </a:cubicBezTo>
                  <a:cubicBezTo>
                    <a:pt x="31190" y="19360"/>
                    <a:pt x="30456" y="20294"/>
                    <a:pt x="29922" y="21328"/>
                  </a:cubicBezTo>
                  <a:cubicBezTo>
                    <a:pt x="28800" y="23572"/>
                    <a:pt x="28560" y="26202"/>
                    <a:pt x="28701" y="28717"/>
                  </a:cubicBezTo>
                  <a:lnTo>
                    <a:pt x="28701" y="28717"/>
                  </a:lnTo>
                  <a:cubicBezTo>
                    <a:pt x="28612" y="28443"/>
                    <a:pt x="28513" y="28176"/>
                    <a:pt x="28402" y="27916"/>
                  </a:cubicBezTo>
                  <a:lnTo>
                    <a:pt x="28402" y="27916"/>
                  </a:lnTo>
                  <a:cubicBezTo>
                    <a:pt x="28163" y="26190"/>
                    <a:pt x="28021" y="24451"/>
                    <a:pt x="28087" y="22695"/>
                  </a:cubicBezTo>
                  <a:cubicBezTo>
                    <a:pt x="28221" y="19460"/>
                    <a:pt x="29222" y="16191"/>
                    <a:pt x="28454" y="12922"/>
                  </a:cubicBezTo>
                  <a:cubicBezTo>
                    <a:pt x="27821" y="10220"/>
                    <a:pt x="26253" y="7852"/>
                    <a:pt x="24285" y="5917"/>
                  </a:cubicBezTo>
                  <a:cubicBezTo>
                    <a:pt x="21816" y="3482"/>
                    <a:pt x="18781" y="1747"/>
                    <a:pt x="15779" y="13"/>
                  </a:cubicBezTo>
                  <a:cubicBezTo>
                    <a:pt x="15754" y="4"/>
                    <a:pt x="15731" y="0"/>
                    <a:pt x="1571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7"/>
            <p:cNvSpPr/>
            <p:nvPr/>
          </p:nvSpPr>
          <p:spPr>
            <a:xfrm flipH="1">
              <a:off x="347875" y="4071800"/>
              <a:ext cx="403125" cy="582625"/>
            </a:xfrm>
            <a:custGeom>
              <a:avLst/>
              <a:gdLst/>
              <a:ahLst/>
              <a:cxnLst/>
              <a:rect l="l" t="t" r="r" b="b"/>
              <a:pathLst>
                <a:path w="16125" h="23305" extrusionOk="0">
                  <a:moveTo>
                    <a:pt x="15972" y="1"/>
                  </a:moveTo>
                  <a:cubicBezTo>
                    <a:pt x="15936" y="1"/>
                    <a:pt x="15900" y="19"/>
                    <a:pt x="15879" y="63"/>
                  </a:cubicBezTo>
                  <a:cubicBezTo>
                    <a:pt x="14912" y="1897"/>
                    <a:pt x="13944" y="3732"/>
                    <a:pt x="12943" y="5533"/>
                  </a:cubicBezTo>
                  <a:cubicBezTo>
                    <a:pt x="11976" y="7234"/>
                    <a:pt x="11042" y="8936"/>
                    <a:pt x="9941" y="10537"/>
                  </a:cubicBezTo>
                  <a:cubicBezTo>
                    <a:pt x="8874" y="12104"/>
                    <a:pt x="7640" y="13572"/>
                    <a:pt x="6205" y="14806"/>
                  </a:cubicBezTo>
                  <a:cubicBezTo>
                    <a:pt x="4838" y="15974"/>
                    <a:pt x="3337" y="17008"/>
                    <a:pt x="2136" y="18342"/>
                  </a:cubicBezTo>
                  <a:cubicBezTo>
                    <a:pt x="935" y="19710"/>
                    <a:pt x="34" y="21344"/>
                    <a:pt x="1" y="23179"/>
                  </a:cubicBezTo>
                  <a:cubicBezTo>
                    <a:pt x="1" y="23262"/>
                    <a:pt x="59" y="23304"/>
                    <a:pt x="118" y="23304"/>
                  </a:cubicBezTo>
                  <a:cubicBezTo>
                    <a:pt x="176" y="23304"/>
                    <a:pt x="234" y="23262"/>
                    <a:pt x="234" y="23179"/>
                  </a:cubicBezTo>
                  <a:cubicBezTo>
                    <a:pt x="334" y="19543"/>
                    <a:pt x="3570" y="17308"/>
                    <a:pt x="6105" y="15207"/>
                  </a:cubicBezTo>
                  <a:cubicBezTo>
                    <a:pt x="7540" y="14006"/>
                    <a:pt x="8774" y="12672"/>
                    <a:pt x="9841" y="11137"/>
                  </a:cubicBezTo>
                  <a:cubicBezTo>
                    <a:pt x="10942" y="9603"/>
                    <a:pt x="11876" y="7935"/>
                    <a:pt x="12810" y="6267"/>
                  </a:cubicBezTo>
                  <a:cubicBezTo>
                    <a:pt x="13944" y="4266"/>
                    <a:pt x="15012" y="2231"/>
                    <a:pt x="16079" y="196"/>
                  </a:cubicBezTo>
                  <a:cubicBezTo>
                    <a:pt x="16124" y="83"/>
                    <a:pt x="16047" y="1"/>
                    <a:pt x="1597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7"/>
            <p:cNvSpPr/>
            <p:nvPr/>
          </p:nvSpPr>
          <p:spPr>
            <a:xfrm flipH="1">
              <a:off x="607250" y="4107600"/>
              <a:ext cx="174250" cy="338450"/>
            </a:xfrm>
            <a:custGeom>
              <a:avLst/>
              <a:gdLst/>
              <a:ahLst/>
              <a:cxnLst/>
              <a:rect l="l" t="t" r="r" b="b"/>
              <a:pathLst>
                <a:path w="6970" h="13538" extrusionOk="0">
                  <a:moveTo>
                    <a:pt x="6796" y="1"/>
                  </a:moveTo>
                  <a:cubicBezTo>
                    <a:pt x="6771" y="1"/>
                    <a:pt x="6747" y="10"/>
                    <a:pt x="6725" y="32"/>
                  </a:cubicBezTo>
                  <a:cubicBezTo>
                    <a:pt x="5958" y="865"/>
                    <a:pt x="5190" y="1699"/>
                    <a:pt x="4423" y="2500"/>
                  </a:cubicBezTo>
                  <a:cubicBezTo>
                    <a:pt x="3756" y="3234"/>
                    <a:pt x="3089" y="4001"/>
                    <a:pt x="2555" y="4868"/>
                  </a:cubicBezTo>
                  <a:cubicBezTo>
                    <a:pt x="1554" y="6469"/>
                    <a:pt x="987" y="8304"/>
                    <a:pt x="587" y="10139"/>
                  </a:cubicBezTo>
                  <a:cubicBezTo>
                    <a:pt x="354" y="11206"/>
                    <a:pt x="187" y="12307"/>
                    <a:pt x="20" y="13374"/>
                  </a:cubicBezTo>
                  <a:cubicBezTo>
                    <a:pt x="0" y="13474"/>
                    <a:pt x="75" y="13538"/>
                    <a:pt x="146" y="13538"/>
                  </a:cubicBezTo>
                  <a:cubicBezTo>
                    <a:pt x="194" y="13538"/>
                    <a:pt x="240" y="13508"/>
                    <a:pt x="254" y="13441"/>
                  </a:cubicBezTo>
                  <a:cubicBezTo>
                    <a:pt x="554" y="11573"/>
                    <a:pt x="854" y="9705"/>
                    <a:pt x="1421" y="7937"/>
                  </a:cubicBezTo>
                  <a:cubicBezTo>
                    <a:pt x="1721" y="7003"/>
                    <a:pt x="2088" y="6136"/>
                    <a:pt x="2555" y="5335"/>
                  </a:cubicBezTo>
                  <a:cubicBezTo>
                    <a:pt x="3056" y="4435"/>
                    <a:pt x="3723" y="3667"/>
                    <a:pt x="4390" y="2900"/>
                  </a:cubicBezTo>
                  <a:cubicBezTo>
                    <a:pt x="5224" y="2000"/>
                    <a:pt x="6058" y="1099"/>
                    <a:pt x="6892" y="198"/>
                  </a:cubicBezTo>
                  <a:cubicBezTo>
                    <a:pt x="6970" y="120"/>
                    <a:pt x="6885" y="1"/>
                    <a:pt x="679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7"/>
            <p:cNvSpPr/>
            <p:nvPr/>
          </p:nvSpPr>
          <p:spPr>
            <a:xfrm flipH="1">
              <a:off x="784950" y="3663350"/>
              <a:ext cx="322475" cy="731250"/>
            </a:xfrm>
            <a:custGeom>
              <a:avLst/>
              <a:gdLst/>
              <a:ahLst/>
              <a:cxnLst/>
              <a:rect l="l" t="t" r="r" b="b"/>
              <a:pathLst>
                <a:path w="12899" h="29250" extrusionOk="0">
                  <a:moveTo>
                    <a:pt x="165" y="0"/>
                  </a:moveTo>
                  <a:cubicBezTo>
                    <a:pt x="87" y="0"/>
                    <a:pt x="1" y="95"/>
                    <a:pt x="48" y="189"/>
                  </a:cubicBezTo>
                  <a:cubicBezTo>
                    <a:pt x="1716" y="3925"/>
                    <a:pt x="4084" y="7294"/>
                    <a:pt x="6019" y="10930"/>
                  </a:cubicBezTo>
                  <a:cubicBezTo>
                    <a:pt x="7953" y="14599"/>
                    <a:pt x="9388" y="18535"/>
                    <a:pt x="10655" y="22472"/>
                  </a:cubicBezTo>
                  <a:cubicBezTo>
                    <a:pt x="11356" y="24706"/>
                    <a:pt x="11990" y="26941"/>
                    <a:pt x="12623" y="29176"/>
                  </a:cubicBezTo>
                  <a:cubicBezTo>
                    <a:pt x="12649" y="29227"/>
                    <a:pt x="12699" y="29249"/>
                    <a:pt x="12747" y="29249"/>
                  </a:cubicBezTo>
                  <a:cubicBezTo>
                    <a:pt x="12825" y="29249"/>
                    <a:pt x="12898" y="29192"/>
                    <a:pt x="12857" y="29110"/>
                  </a:cubicBezTo>
                  <a:cubicBezTo>
                    <a:pt x="11723" y="25107"/>
                    <a:pt x="10555" y="21104"/>
                    <a:pt x="9054" y="17201"/>
                  </a:cubicBezTo>
                  <a:cubicBezTo>
                    <a:pt x="8320" y="15266"/>
                    <a:pt x="7520" y="13398"/>
                    <a:pt x="6586" y="11564"/>
                  </a:cubicBezTo>
                  <a:cubicBezTo>
                    <a:pt x="5685" y="9729"/>
                    <a:pt x="4618" y="7961"/>
                    <a:pt x="3584" y="6193"/>
                  </a:cubicBezTo>
                  <a:cubicBezTo>
                    <a:pt x="2383" y="4192"/>
                    <a:pt x="1215" y="2190"/>
                    <a:pt x="248" y="55"/>
                  </a:cubicBezTo>
                  <a:cubicBezTo>
                    <a:pt x="228" y="16"/>
                    <a:pt x="197" y="0"/>
                    <a:pt x="16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p:nvPr/>
          </p:nvSpPr>
          <p:spPr>
            <a:xfrm flipH="1">
              <a:off x="774175" y="3999825"/>
              <a:ext cx="420150" cy="445875"/>
            </a:xfrm>
            <a:custGeom>
              <a:avLst/>
              <a:gdLst/>
              <a:ahLst/>
              <a:cxnLst/>
              <a:rect l="l" t="t" r="r" b="b"/>
              <a:pathLst>
                <a:path w="16806" h="17835" extrusionOk="0">
                  <a:moveTo>
                    <a:pt x="155" y="0"/>
                  </a:moveTo>
                  <a:cubicBezTo>
                    <a:pt x="82" y="0"/>
                    <a:pt x="1" y="57"/>
                    <a:pt x="21" y="140"/>
                  </a:cubicBezTo>
                  <a:cubicBezTo>
                    <a:pt x="1255" y="3075"/>
                    <a:pt x="3123" y="5744"/>
                    <a:pt x="5458" y="7878"/>
                  </a:cubicBezTo>
                  <a:cubicBezTo>
                    <a:pt x="6759" y="9013"/>
                    <a:pt x="8194" y="9980"/>
                    <a:pt x="9661" y="10914"/>
                  </a:cubicBezTo>
                  <a:cubicBezTo>
                    <a:pt x="11096" y="11815"/>
                    <a:pt x="12564" y="12715"/>
                    <a:pt x="13831" y="13849"/>
                  </a:cubicBezTo>
                  <a:cubicBezTo>
                    <a:pt x="15065" y="14917"/>
                    <a:pt x="15933" y="16251"/>
                    <a:pt x="16533" y="17752"/>
                  </a:cubicBezTo>
                  <a:cubicBezTo>
                    <a:pt x="16561" y="17808"/>
                    <a:pt x="16618" y="17834"/>
                    <a:pt x="16670" y="17834"/>
                  </a:cubicBezTo>
                  <a:cubicBezTo>
                    <a:pt x="16742" y="17834"/>
                    <a:pt x="16805" y="17783"/>
                    <a:pt x="16767" y="17685"/>
                  </a:cubicBezTo>
                  <a:cubicBezTo>
                    <a:pt x="16266" y="16418"/>
                    <a:pt x="15566" y="15217"/>
                    <a:pt x="14598" y="14250"/>
                  </a:cubicBezTo>
                  <a:cubicBezTo>
                    <a:pt x="13498" y="13115"/>
                    <a:pt x="12130" y="12215"/>
                    <a:pt x="10829" y="11381"/>
                  </a:cubicBezTo>
                  <a:cubicBezTo>
                    <a:pt x="9295" y="10414"/>
                    <a:pt x="7760" y="9480"/>
                    <a:pt x="6359" y="8312"/>
                  </a:cubicBezTo>
                  <a:cubicBezTo>
                    <a:pt x="5092" y="7278"/>
                    <a:pt x="3957" y="6110"/>
                    <a:pt x="2990" y="4843"/>
                  </a:cubicBezTo>
                  <a:cubicBezTo>
                    <a:pt x="1889" y="3375"/>
                    <a:pt x="955" y="1774"/>
                    <a:pt x="255" y="73"/>
                  </a:cubicBezTo>
                  <a:cubicBezTo>
                    <a:pt x="242" y="22"/>
                    <a:pt x="200" y="0"/>
                    <a:pt x="15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p:nvPr/>
          </p:nvSpPr>
          <p:spPr>
            <a:xfrm flipH="1">
              <a:off x="728075" y="4404425"/>
              <a:ext cx="768450" cy="505725"/>
            </a:xfrm>
            <a:custGeom>
              <a:avLst/>
              <a:gdLst/>
              <a:ahLst/>
              <a:cxnLst/>
              <a:rect l="l" t="t" r="r" b="b"/>
              <a:pathLst>
                <a:path w="30738" h="20229" extrusionOk="0">
                  <a:moveTo>
                    <a:pt x="134" y="0"/>
                  </a:moveTo>
                  <a:cubicBezTo>
                    <a:pt x="1" y="0"/>
                    <a:pt x="1" y="234"/>
                    <a:pt x="134" y="234"/>
                  </a:cubicBezTo>
                  <a:cubicBezTo>
                    <a:pt x="1302" y="367"/>
                    <a:pt x="2302" y="1001"/>
                    <a:pt x="3236" y="1668"/>
                  </a:cubicBezTo>
                  <a:cubicBezTo>
                    <a:pt x="4237" y="2369"/>
                    <a:pt x="5204" y="3103"/>
                    <a:pt x="6138" y="3870"/>
                  </a:cubicBezTo>
                  <a:cubicBezTo>
                    <a:pt x="8040" y="5404"/>
                    <a:pt x="9874" y="7039"/>
                    <a:pt x="11676" y="8707"/>
                  </a:cubicBezTo>
                  <a:cubicBezTo>
                    <a:pt x="12576" y="9507"/>
                    <a:pt x="13444" y="10341"/>
                    <a:pt x="14344" y="11142"/>
                  </a:cubicBezTo>
                  <a:cubicBezTo>
                    <a:pt x="15178" y="11909"/>
                    <a:pt x="16045" y="12609"/>
                    <a:pt x="17046" y="13143"/>
                  </a:cubicBezTo>
                  <a:cubicBezTo>
                    <a:pt x="19081" y="14244"/>
                    <a:pt x="21449" y="14444"/>
                    <a:pt x="23484" y="15511"/>
                  </a:cubicBezTo>
                  <a:cubicBezTo>
                    <a:pt x="24685" y="16145"/>
                    <a:pt x="25786" y="16946"/>
                    <a:pt x="26920" y="17713"/>
                  </a:cubicBezTo>
                  <a:cubicBezTo>
                    <a:pt x="28121" y="18547"/>
                    <a:pt x="29322" y="19381"/>
                    <a:pt x="30522" y="20215"/>
                  </a:cubicBezTo>
                  <a:cubicBezTo>
                    <a:pt x="30536" y="20224"/>
                    <a:pt x="30551" y="20228"/>
                    <a:pt x="30565" y="20228"/>
                  </a:cubicBezTo>
                  <a:cubicBezTo>
                    <a:pt x="30654" y="20228"/>
                    <a:pt x="30737" y="20068"/>
                    <a:pt x="30622" y="19981"/>
                  </a:cubicBezTo>
                  <a:cubicBezTo>
                    <a:pt x="29555" y="19247"/>
                    <a:pt x="28488" y="18514"/>
                    <a:pt x="27420" y="17780"/>
                  </a:cubicBezTo>
                  <a:cubicBezTo>
                    <a:pt x="26386" y="17079"/>
                    <a:pt x="25385" y="16312"/>
                    <a:pt x="24318" y="15678"/>
                  </a:cubicBezTo>
                  <a:cubicBezTo>
                    <a:pt x="23317" y="15078"/>
                    <a:pt x="22250" y="14678"/>
                    <a:pt x="21116" y="14344"/>
                  </a:cubicBezTo>
                  <a:cubicBezTo>
                    <a:pt x="20015" y="14010"/>
                    <a:pt x="18881" y="13710"/>
                    <a:pt x="17813" y="13243"/>
                  </a:cubicBezTo>
                  <a:cubicBezTo>
                    <a:pt x="16713" y="12776"/>
                    <a:pt x="15779" y="12076"/>
                    <a:pt x="14878" y="11308"/>
                  </a:cubicBezTo>
                  <a:cubicBezTo>
                    <a:pt x="13977" y="10508"/>
                    <a:pt x="13110" y="9674"/>
                    <a:pt x="12209" y="8873"/>
                  </a:cubicBezTo>
                  <a:cubicBezTo>
                    <a:pt x="10408" y="7206"/>
                    <a:pt x="8573" y="5538"/>
                    <a:pt x="6672" y="3970"/>
                  </a:cubicBezTo>
                  <a:cubicBezTo>
                    <a:pt x="5638" y="3136"/>
                    <a:pt x="4537" y="2302"/>
                    <a:pt x="3436" y="1501"/>
                  </a:cubicBezTo>
                  <a:cubicBezTo>
                    <a:pt x="2436" y="801"/>
                    <a:pt x="1368" y="134"/>
                    <a:pt x="13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p:nvPr/>
          </p:nvSpPr>
          <p:spPr>
            <a:xfrm flipH="1">
              <a:off x="140950" y="4762525"/>
              <a:ext cx="560000" cy="190650"/>
            </a:xfrm>
            <a:custGeom>
              <a:avLst/>
              <a:gdLst/>
              <a:ahLst/>
              <a:cxnLst/>
              <a:rect l="l" t="t" r="r" b="b"/>
              <a:pathLst>
                <a:path w="22400" h="7626" extrusionOk="0">
                  <a:moveTo>
                    <a:pt x="8272" y="0"/>
                  </a:moveTo>
                  <a:cubicBezTo>
                    <a:pt x="7467" y="0"/>
                    <a:pt x="6663" y="82"/>
                    <a:pt x="5871" y="287"/>
                  </a:cubicBezTo>
                  <a:cubicBezTo>
                    <a:pt x="4337" y="687"/>
                    <a:pt x="2969" y="1554"/>
                    <a:pt x="1935" y="2789"/>
                  </a:cubicBezTo>
                  <a:cubicBezTo>
                    <a:pt x="801" y="4090"/>
                    <a:pt x="100" y="5757"/>
                    <a:pt x="0" y="7525"/>
                  </a:cubicBezTo>
                  <a:cubicBezTo>
                    <a:pt x="0" y="7592"/>
                    <a:pt x="59" y="7625"/>
                    <a:pt x="121" y="7625"/>
                  </a:cubicBezTo>
                  <a:cubicBezTo>
                    <a:pt x="184" y="7625"/>
                    <a:pt x="250" y="7592"/>
                    <a:pt x="267" y="7525"/>
                  </a:cubicBezTo>
                  <a:cubicBezTo>
                    <a:pt x="401" y="4423"/>
                    <a:pt x="2602" y="1521"/>
                    <a:pt x="5604" y="620"/>
                  </a:cubicBezTo>
                  <a:cubicBezTo>
                    <a:pt x="6488" y="357"/>
                    <a:pt x="7394" y="252"/>
                    <a:pt x="8305" y="252"/>
                  </a:cubicBezTo>
                  <a:cubicBezTo>
                    <a:pt x="9353" y="252"/>
                    <a:pt x="10407" y="391"/>
                    <a:pt x="11442" y="587"/>
                  </a:cubicBezTo>
                  <a:cubicBezTo>
                    <a:pt x="12409" y="754"/>
                    <a:pt x="13377" y="987"/>
                    <a:pt x="14344" y="1154"/>
                  </a:cubicBezTo>
                  <a:cubicBezTo>
                    <a:pt x="15278" y="1354"/>
                    <a:pt x="16245" y="1454"/>
                    <a:pt x="17179" y="1654"/>
                  </a:cubicBezTo>
                  <a:cubicBezTo>
                    <a:pt x="17713" y="1755"/>
                    <a:pt x="18213" y="1888"/>
                    <a:pt x="18714" y="2121"/>
                  </a:cubicBezTo>
                  <a:cubicBezTo>
                    <a:pt x="19114" y="2322"/>
                    <a:pt x="19514" y="2588"/>
                    <a:pt x="19881" y="2855"/>
                  </a:cubicBezTo>
                  <a:cubicBezTo>
                    <a:pt x="20615" y="3389"/>
                    <a:pt x="21349" y="3956"/>
                    <a:pt x="22216" y="4290"/>
                  </a:cubicBezTo>
                  <a:cubicBezTo>
                    <a:pt x="22233" y="4298"/>
                    <a:pt x="22248" y="4302"/>
                    <a:pt x="22262" y="4302"/>
                  </a:cubicBezTo>
                  <a:cubicBezTo>
                    <a:pt x="22363" y="4302"/>
                    <a:pt x="22400" y="4115"/>
                    <a:pt x="22283" y="4056"/>
                  </a:cubicBezTo>
                  <a:cubicBezTo>
                    <a:pt x="21449" y="3756"/>
                    <a:pt x="20748" y="3156"/>
                    <a:pt x="20015" y="2655"/>
                  </a:cubicBezTo>
                  <a:cubicBezTo>
                    <a:pt x="19314" y="2155"/>
                    <a:pt x="18580" y="1755"/>
                    <a:pt x="17713" y="1521"/>
                  </a:cubicBezTo>
                  <a:cubicBezTo>
                    <a:pt x="16746" y="1288"/>
                    <a:pt x="15745" y="1187"/>
                    <a:pt x="14744" y="987"/>
                  </a:cubicBezTo>
                  <a:cubicBezTo>
                    <a:pt x="13743" y="821"/>
                    <a:pt x="12743" y="587"/>
                    <a:pt x="11742" y="387"/>
                  </a:cubicBezTo>
                  <a:cubicBezTo>
                    <a:pt x="10600" y="170"/>
                    <a:pt x="9434" y="0"/>
                    <a:pt x="827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flipH="1">
              <a:off x="717350" y="4963825"/>
              <a:ext cx="356550" cy="219900"/>
            </a:xfrm>
            <a:custGeom>
              <a:avLst/>
              <a:gdLst/>
              <a:ahLst/>
              <a:cxnLst/>
              <a:rect l="l" t="t" r="r" b="b"/>
              <a:pathLst>
                <a:path w="14262" h="8796" extrusionOk="0">
                  <a:moveTo>
                    <a:pt x="11848" y="0"/>
                  </a:moveTo>
                  <a:cubicBezTo>
                    <a:pt x="10548" y="0"/>
                    <a:pt x="9214" y="510"/>
                    <a:pt x="8113" y="1175"/>
                  </a:cubicBezTo>
                  <a:cubicBezTo>
                    <a:pt x="7146" y="1808"/>
                    <a:pt x="6245" y="2509"/>
                    <a:pt x="5345" y="3243"/>
                  </a:cubicBezTo>
                  <a:cubicBezTo>
                    <a:pt x="4444" y="4010"/>
                    <a:pt x="3577" y="4810"/>
                    <a:pt x="2743" y="5644"/>
                  </a:cubicBezTo>
                  <a:cubicBezTo>
                    <a:pt x="1809" y="6578"/>
                    <a:pt x="908" y="7546"/>
                    <a:pt x="74" y="8580"/>
                  </a:cubicBezTo>
                  <a:cubicBezTo>
                    <a:pt x="0" y="8679"/>
                    <a:pt x="72" y="8796"/>
                    <a:pt x="156" y="8796"/>
                  </a:cubicBezTo>
                  <a:cubicBezTo>
                    <a:pt x="185" y="8796"/>
                    <a:pt x="215" y="8781"/>
                    <a:pt x="241" y="8747"/>
                  </a:cubicBezTo>
                  <a:cubicBezTo>
                    <a:pt x="1676" y="7012"/>
                    <a:pt x="3243" y="5378"/>
                    <a:pt x="4945" y="3910"/>
                  </a:cubicBezTo>
                  <a:cubicBezTo>
                    <a:pt x="5778" y="3176"/>
                    <a:pt x="6679" y="2442"/>
                    <a:pt x="7613" y="1808"/>
                  </a:cubicBezTo>
                  <a:cubicBezTo>
                    <a:pt x="8514" y="1175"/>
                    <a:pt x="9481" y="641"/>
                    <a:pt x="10582" y="374"/>
                  </a:cubicBezTo>
                  <a:cubicBezTo>
                    <a:pt x="10976" y="284"/>
                    <a:pt x="11378" y="236"/>
                    <a:pt x="11777" y="236"/>
                  </a:cubicBezTo>
                  <a:cubicBezTo>
                    <a:pt x="12560" y="236"/>
                    <a:pt x="13333" y="421"/>
                    <a:pt x="14018" y="841"/>
                  </a:cubicBezTo>
                  <a:cubicBezTo>
                    <a:pt x="14036" y="850"/>
                    <a:pt x="14055" y="854"/>
                    <a:pt x="14073" y="854"/>
                  </a:cubicBezTo>
                  <a:cubicBezTo>
                    <a:pt x="14183" y="854"/>
                    <a:pt x="14261" y="698"/>
                    <a:pt x="14118" y="641"/>
                  </a:cubicBezTo>
                  <a:cubicBezTo>
                    <a:pt x="13413" y="188"/>
                    <a:pt x="12637" y="0"/>
                    <a:pt x="1184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flipH="1">
              <a:off x="681750" y="5046550"/>
              <a:ext cx="10875" cy="23375"/>
            </a:xfrm>
            <a:custGeom>
              <a:avLst/>
              <a:gdLst/>
              <a:ahLst/>
              <a:cxnLst/>
              <a:rect l="l" t="t" r="r" b="b"/>
              <a:pathLst>
                <a:path w="435" h="935" fill="none" extrusionOk="0">
                  <a:moveTo>
                    <a:pt x="435" y="934"/>
                  </a:moveTo>
                  <a:lnTo>
                    <a:pt x="1" y="0"/>
                  </a:lnTo>
                </a:path>
              </a:pathLst>
            </a:custGeom>
            <a:solidFill>
              <a:schemeClr val="accent3"/>
            </a:solidFill>
            <a:ln w="9525" cap="flat" cmpd="sng">
              <a:solidFill>
                <a:schemeClr val="accent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6"/>
        <p:cNvGrpSpPr/>
        <p:nvPr/>
      </p:nvGrpSpPr>
      <p:grpSpPr>
        <a:xfrm>
          <a:off x="0" y="0"/>
          <a:ext cx="0" cy="0"/>
          <a:chOff x="0" y="0"/>
          <a:chExt cx="0" cy="0"/>
        </a:xfrm>
      </p:grpSpPr>
      <p:pic>
        <p:nvPicPr>
          <p:cNvPr id="87" name="Google Shape;87;p8"/>
          <p:cNvPicPr preferRelativeResize="0"/>
          <p:nvPr/>
        </p:nvPicPr>
        <p:blipFill rotWithShape="1">
          <a:blip r:embed="rId2">
            <a:alphaModFix amt="40000"/>
          </a:blip>
          <a:srcRect/>
          <a:stretch/>
        </p:blipFill>
        <p:spPr>
          <a:xfrm flipH="1">
            <a:off x="5" y="3595100"/>
            <a:ext cx="2322600" cy="1548400"/>
          </a:xfrm>
          <a:prstGeom prst="rect">
            <a:avLst/>
          </a:prstGeom>
          <a:noFill/>
          <a:ln>
            <a:noFill/>
          </a:ln>
        </p:spPr>
      </p:pic>
      <p:pic>
        <p:nvPicPr>
          <p:cNvPr id="88" name="Google Shape;88;p8"/>
          <p:cNvPicPr preferRelativeResize="0"/>
          <p:nvPr/>
        </p:nvPicPr>
        <p:blipFill rotWithShape="1">
          <a:blip r:embed="rId2">
            <a:alphaModFix amt="40000"/>
          </a:blip>
          <a:srcRect/>
          <a:stretch/>
        </p:blipFill>
        <p:spPr>
          <a:xfrm flipH="1">
            <a:off x="6821405" y="0"/>
            <a:ext cx="2322600" cy="1548400"/>
          </a:xfrm>
          <a:prstGeom prst="rect">
            <a:avLst/>
          </a:prstGeom>
          <a:noFill/>
          <a:ln>
            <a:noFill/>
          </a:ln>
        </p:spPr>
      </p:pic>
      <p:sp>
        <p:nvSpPr>
          <p:cNvPr id="89" name="Google Shape;89;p8"/>
          <p:cNvSpPr txBox="1">
            <a:spLocks noGrp="1"/>
          </p:cNvSpPr>
          <p:nvPr>
            <p:ph type="title"/>
          </p:nvPr>
        </p:nvSpPr>
        <p:spPr>
          <a:xfrm>
            <a:off x="1391950" y="1492376"/>
            <a:ext cx="6367800" cy="21582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000" b="1"/>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90" name="Google Shape;90;p8"/>
          <p:cNvGrpSpPr/>
          <p:nvPr/>
        </p:nvGrpSpPr>
        <p:grpSpPr>
          <a:xfrm>
            <a:off x="7020551" y="3066014"/>
            <a:ext cx="1680525" cy="1854875"/>
            <a:chOff x="6743475" y="2748625"/>
            <a:chExt cx="1680525" cy="1854875"/>
          </a:xfrm>
        </p:grpSpPr>
        <p:sp>
          <p:nvSpPr>
            <p:cNvPr id="91" name="Google Shape;91;p8"/>
            <p:cNvSpPr/>
            <p:nvPr/>
          </p:nvSpPr>
          <p:spPr>
            <a:xfrm>
              <a:off x="6743475" y="4191675"/>
              <a:ext cx="548275" cy="181275"/>
            </a:xfrm>
            <a:custGeom>
              <a:avLst/>
              <a:gdLst/>
              <a:ahLst/>
              <a:cxnLst/>
              <a:rect l="l" t="t" r="r" b="b"/>
              <a:pathLst>
                <a:path w="21931" h="7251" extrusionOk="0">
                  <a:moveTo>
                    <a:pt x="216" y="1"/>
                  </a:moveTo>
                  <a:cubicBezTo>
                    <a:pt x="119" y="1"/>
                    <a:pt x="1" y="56"/>
                    <a:pt x="73" y="128"/>
                  </a:cubicBezTo>
                  <a:cubicBezTo>
                    <a:pt x="573" y="661"/>
                    <a:pt x="1207" y="1028"/>
                    <a:pt x="1841" y="1395"/>
                  </a:cubicBezTo>
                  <a:cubicBezTo>
                    <a:pt x="2174" y="1562"/>
                    <a:pt x="2475" y="1762"/>
                    <a:pt x="2808" y="1929"/>
                  </a:cubicBezTo>
                  <a:cubicBezTo>
                    <a:pt x="3108" y="2129"/>
                    <a:pt x="3475" y="2229"/>
                    <a:pt x="3842" y="2363"/>
                  </a:cubicBezTo>
                  <a:cubicBezTo>
                    <a:pt x="4609" y="2629"/>
                    <a:pt x="5377" y="2896"/>
                    <a:pt x="6144" y="3163"/>
                  </a:cubicBezTo>
                  <a:cubicBezTo>
                    <a:pt x="6944" y="3430"/>
                    <a:pt x="7778" y="3664"/>
                    <a:pt x="8612" y="3897"/>
                  </a:cubicBezTo>
                  <a:cubicBezTo>
                    <a:pt x="9446" y="4097"/>
                    <a:pt x="10280" y="4297"/>
                    <a:pt x="11147" y="4397"/>
                  </a:cubicBezTo>
                  <a:cubicBezTo>
                    <a:pt x="12015" y="4464"/>
                    <a:pt x="12849" y="4531"/>
                    <a:pt x="13716" y="4598"/>
                  </a:cubicBezTo>
                  <a:cubicBezTo>
                    <a:pt x="14009" y="4617"/>
                    <a:pt x="14302" y="4623"/>
                    <a:pt x="14595" y="4623"/>
                  </a:cubicBezTo>
                  <a:cubicBezTo>
                    <a:pt x="14980" y="4623"/>
                    <a:pt x="15364" y="4613"/>
                    <a:pt x="15747" y="4613"/>
                  </a:cubicBezTo>
                  <a:cubicBezTo>
                    <a:pt x="16566" y="4613"/>
                    <a:pt x="17381" y="4657"/>
                    <a:pt x="18186" y="4931"/>
                  </a:cubicBezTo>
                  <a:cubicBezTo>
                    <a:pt x="18786" y="5131"/>
                    <a:pt x="19353" y="5431"/>
                    <a:pt x="19887" y="5765"/>
                  </a:cubicBezTo>
                  <a:cubicBezTo>
                    <a:pt x="20421" y="6099"/>
                    <a:pt x="20921" y="6466"/>
                    <a:pt x="21355" y="6899"/>
                  </a:cubicBezTo>
                  <a:cubicBezTo>
                    <a:pt x="21455" y="6999"/>
                    <a:pt x="21521" y="7099"/>
                    <a:pt x="21588" y="7199"/>
                  </a:cubicBezTo>
                  <a:cubicBezTo>
                    <a:pt x="21613" y="7236"/>
                    <a:pt x="21669" y="7250"/>
                    <a:pt x="21727" y="7250"/>
                  </a:cubicBezTo>
                  <a:cubicBezTo>
                    <a:pt x="21826" y="7250"/>
                    <a:pt x="21931" y="7208"/>
                    <a:pt x="21888" y="7166"/>
                  </a:cubicBezTo>
                  <a:cubicBezTo>
                    <a:pt x="21521" y="6699"/>
                    <a:pt x="21088" y="6332"/>
                    <a:pt x="20621" y="5999"/>
                  </a:cubicBezTo>
                  <a:cubicBezTo>
                    <a:pt x="20087" y="5598"/>
                    <a:pt x="19520" y="5298"/>
                    <a:pt x="18920" y="5031"/>
                  </a:cubicBezTo>
                  <a:cubicBezTo>
                    <a:pt x="18319" y="4764"/>
                    <a:pt x="17719" y="4564"/>
                    <a:pt x="17085" y="4497"/>
                  </a:cubicBezTo>
                  <a:cubicBezTo>
                    <a:pt x="16756" y="4455"/>
                    <a:pt x="16421" y="4442"/>
                    <a:pt x="16083" y="4442"/>
                  </a:cubicBezTo>
                  <a:cubicBezTo>
                    <a:pt x="15632" y="4442"/>
                    <a:pt x="15174" y="4464"/>
                    <a:pt x="14717" y="4464"/>
                  </a:cubicBezTo>
                  <a:cubicBezTo>
                    <a:pt x="13849" y="4464"/>
                    <a:pt x="13015" y="4397"/>
                    <a:pt x="12181" y="4331"/>
                  </a:cubicBezTo>
                  <a:cubicBezTo>
                    <a:pt x="11314" y="4231"/>
                    <a:pt x="10447" y="4164"/>
                    <a:pt x="9613" y="3964"/>
                  </a:cubicBezTo>
                  <a:cubicBezTo>
                    <a:pt x="8779" y="3764"/>
                    <a:pt x="7945" y="3530"/>
                    <a:pt x="7111" y="3263"/>
                  </a:cubicBezTo>
                  <a:cubicBezTo>
                    <a:pt x="6277" y="3030"/>
                    <a:pt x="5510" y="2730"/>
                    <a:pt x="4676" y="2463"/>
                  </a:cubicBezTo>
                  <a:cubicBezTo>
                    <a:pt x="4343" y="2329"/>
                    <a:pt x="3976" y="2229"/>
                    <a:pt x="3609" y="2096"/>
                  </a:cubicBezTo>
                  <a:cubicBezTo>
                    <a:pt x="3242" y="1962"/>
                    <a:pt x="2942" y="1762"/>
                    <a:pt x="2608" y="1595"/>
                  </a:cubicBezTo>
                  <a:cubicBezTo>
                    <a:pt x="1974" y="1195"/>
                    <a:pt x="1274" y="862"/>
                    <a:pt x="707" y="395"/>
                  </a:cubicBezTo>
                  <a:cubicBezTo>
                    <a:pt x="573" y="261"/>
                    <a:pt x="440" y="161"/>
                    <a:pt x="306" y="28"/>
                  </a:cubicBezTo>
                  <a:cubicBezTo>
                    <a:pt x="288" y="9"/>
                    <a:pt x="253" y="1"/>
                    <a:pt x="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807825" y="4216575"/>
              <a:ext cx="20050" cy="25000"/>
            </a:xfrm>
            <a:custGeom>
              <a:avLst/>
              <a:gdLst/>
              <a:ahLst/>
              <a:cxnLst/>
              <a:rect l="l" t="t" r="r" b="b"/>
              <a:pathLst>
                <a:path w="802" h="1000" extrusionOk="0">
                  <a:moveTo>
                    <a:pt x="368" y="66"/>
                  </a:moveTo>
                  <a:cubicBezTo>
                    <a:pt x="368" y="66"/>
                    <a:pt x="401" y="66"/>
                    <a:pt x="401" y="99"/>
                  </a:cubicBezTo>
                  <a:lnTo>
                    <a:pt x="434" y="99"/>
                  </a:lnTo>
                  <a:cubicBezTo>
                    <a:pt x="468" y="132"/>
                    <a:pt x="468" y="132"/>
                    <a:pt x="501" y="166"/>
                  </a:cubicBezTo>
                  <a:cubicBezTo>
                    <a:pt x="534" y="232"/>
                    <a:pt x="568" y="299"/>
                    <a:pt x="601" y="366"/>
                  </a:cubicBezTo>
                  <a:cubicBezTo>
                    <a:pt x="660" y="542"/>
                    <a:pt x="615" y="743"/>
                    <a:pt x="513" y="903"/>
                  </a:cubicBezTo>
                  <a:lnTo>
                    <a:pt x="513" y="903"/>
                  </a:lnTo>
                  <a:cubicBezTo>
                    <a:pt x="454" y="867"/>
                    <a:pt x="384" y="816"/>
                    <a:pt x="334" y="766"/>
                  </a:cubicBezTo>
                  <a:cubicBezTo>
                    <a:pt x="234" y="633"/>
                    <a:pt x="134" y="466"/>
                    <a:pt x="167" y="266"/>
                  </a:cubicBezTo>
                  <a:cubicBezTo>
                    <a:pt x="201" y="199"/>
                    <a:pt x="201" y="132"/>
                    <a:pt x="267" y="99"/>
                  </a:cubicBezTo>
                  <a:cubicBezTo>
                    <a:pt x="267" y="99"/>
                    <a:pt x="267" y="99"/>
                    <a:pt x="267" y="66"/>
                  </a:cubicBezTo>
                  <a:close/>
                  <a:moveTo>
                    <a:pt x="335" y="0"/>
                  </a:moveTo>
                  <a:cubicBezTo>
                    <a:pt x="239" y="0"/>
                    <a:pt x="146" y="52"/>
                    <a:pt x="101" y="166"/>
                  </a:cubicBezTo>
                  <a:cubicBezTo>
                    <a:pt x="1" y="333"/>
                    <a:pt x="67" y="566"/>
                    <a:pt x="201" y="699"/>
                  </a:cubicBezTo>
                  <a:cubicBezTo>
                    <a:pt x="267" y="800"/>
                    <a:pt x="368" y="900"/>
                    <a:pt x="468" y="966"/>
                  </a:cubicBezTo>
                  <a:cubicBezTo>
                    <a:pt x="468" y="966"/>
                    <a:pt x="468" y="966"/>
                    <a:pt x="468" y="966"/>
                  </a:cubicBezTo>
                  <a:lnTo>
                    <a:pt x="468" y="966"/>
                  </a:lnTo>
                  <a:cubicBezTo>
                    <a:pt x="476" y="974"/>
                    <a:pt x="483" y="980"/>
                    <a:pt x="491" y="985"/>
                  </a:cubicBezTo>
                  <a:lnTo>
                    <a:pt x="491" y="985"/>
                  </a:lnTo>
                  <a:cubicBezTo>
                    <a:pt x="503" y="993"/>
                    <a:pt x="519" y="1000"/>
                    <a:pt x="534" y="1000"/>
                  </a:cubicBezTo>
                  <a:cubicBezTo>
                    <a:pt x="534" y="1000"/>
                    <a:pt x="537" y="1000"/>
                    <a:pt x="541" y="999"/>
                  </a:cubicBezTo>
                  <a:lnTo>
                    <a:pt x="541" y="999"/>
                  </a:lnTo>
                  <a:cubicBezTo>
                    <a:pt x="550" y="1000"/>
                    <a:pt x="559" y="1000"/>
                    <a:pt x="568" y="1000"/>
                  </a:cubicBezTo>
                  <a:cubicBezTo>
                    <a:pt x="568" y="996"/>
                    <a:pt x="568" y="993"/>
                    <a:pt x="569" y="990"/>
                  </a:cubicBezTo>
                  <a:lnTo>
                    <a:pt x="569" y="990"/>
                  </a:lnTo>
                  <a:cubicBezTo>
                    <a:pt x="579" y="985"/>
                    <a:pt x="590" y="977"/>
                    <a:pt x="601" y="966"/>
                  </a:cubicBezTo>
                  <a:cubicBezTo>
                    <a:pt x="734" y="800"/>
                    <a:pt x="801" y="599"/>
                    <a:pt x="734" y="366"/>
                  </a:cubicBezTo>
                  <a:cubicBezTo>
                    <a:pt x="701" y="232"/>
                    <a:pt x="601" y="99"/>
                    <a:pt x="468" y="32"/>
                  </a:cubicBezTo>
                  <a:cubicBezTo>
                    <a:pt x="425" y="11"/>
                    <a:pt x="380" y="0"/>
                    <a:pt x="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8"/>
            <p:cNvSpPr/>
            <p:nvPr/>
          </p:nvSpPr>
          <p:spPr>
            <a:xfrm>
              <a:off x="6791550" y="4238450"/>
              <a:ext cx="29650" cy="15925"/>
            </a:xfrm>
            <a:custGeom>
              <a:avLst/>
              <a:gdLst/>
              <a:ahLst/>
              <a:cxnLst/>
              <a:rect l="l" t="t" r="r" b="b"/>
              <a:pathLst>
                <a:path w="1186" h="637" extrusionOk="0">
                  <a:moveTo>
                    <a:pt x="778" y="1"/>
                  </a:moveTo>
                  <a:cubicBezTo>
                    <a:pt x="289" y="1"/>
                    <a:pt x="0" y="545"/>
                    <a:pt x="451" y="625"/>
                  </a:cubicBezTo>
                  <a:cubicBezTo>
                    <a:pt x="487" y="633"/>
                    <a:pt x="522" y="636"/>
                    <a:pt x="556" y="636"/>
                  </a:cubicBezTo>
                  <a:cubicBezTo>
                    <a:pt x="958" y="636"/>
                    <a:pt x="1185" y="125"/>
                    <a:pt x="1185" y="125"/>
                  </a:cubicBezTo>
                  <a:cubicBezTo>
                    <a:pt x="1043" y="36"/>
                    <a:pt x="904" y="1"/>
                    <a:pt x="7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8"/>
            <p:cNvSpPr/>
            <p:nvPr/>
          </p:nvSpPr>
          <p:spPr>
            <a:xfrm>
              <a:off x="6867875" y="4240300"/>
              <a:ext cx="22475" cy="23800"/>
            </a:xfrm>
            <a:custGeom>
              <a:avLst/>
              <a:gdLst/>
              <a:ahLst/>
              <a:cxnLst/>
              <a:rect l="l" t="t" r="r" b="b"/>
              <a:pathLst>
                <a:path w="899" h="952" extrusionOk="0">
                  <a:moveTo>
                    <a:pt x="255" y="1"/>
                  </a:moveTo>
                  <a:cubicBezTo>
                    <a:pt x="138" y="1"/>
                    <a:pt x="44" y="77"/>
                    <a:pt x="34" y="251"/>
                  </a:cubicBezTo>
                  <a:cubicBezTo>
                    <a:pt x="0" y="718"/>
                    <a:pt x="667" y="951"/>
                    <a:pt x="667" y="951"/>
                  </a:cubicBezTo>
                  <a:cubicBezTo>
                    <a:pt x="899" y="396"/>
                    <a:pt x="52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p:nvPr/>
          </p:nvSpPr>
          <p:spPr>
            <a:xfrm>
              <a:off x="6922900" y="4254075"/>
              <a:ext cx="25875" cy="30875"/>
            </a:xfrm>
            <a:custGeom>
              <a:avLst/>
              <a:gdLst/>
              <a:ahLst/>
              <a:cxnLst/>
              <a:rect l="l" t="t" r="r" b="b"/>
              <a:pathLst>
                <a:path w="1035" h="1235" extrusionOk="0">
                  <a:moveTo>
                    <a:pt x="327" y="125"/>
                  </a:moveTo>
                  <a:cubicBezTo>
                    <a:pt x="426" y="125"/>
                    <a:pt x="558" y="185"/>
                    <a:pt x="668" y="267"/>
                  </a:cubicBezTo>
                  <a:cubicBezTo>
                    <a:pt x="835" y="467"/>
                    <a:pt x="902" y="767"/>
                    <a:pt x="768" y="1067"/>
                  </a:cubicBezTo>
                  <a:cubicBezTo>
                    <a:pt x="601" y="1001"/>
                    <a:pt x="134" y="767"/>
                    <a:pt x="168" y="367"/>
                  </a:cubicBezTo>
                  <a:cubicBezTo>
                    <a:pt x="168" y="267"/>
                    <a:pt x="168" y="167"/>
                    <a:pt x="268" y="133"/>
                  </a:cubicBezTo>
                  <a:cubicBezTo>
                    <a:pt x="285" y="128"/>
                    <a:pt x="305" y="125"/>
                    <a:pt x="327" y="125"/>
                  </a:cubicBezTo>
                  <a:close/>
                  <a:moveTo>
                    <a:pt x="234" y="0"/>
                  </a:moveTo>
                  <a:cubicBezTo>
                    <a:pt x="168" y="33"/>
                    <a:pt x="34" y="133"/>
                    <a:pt x="34" y="367"/>
                  </a:cubicBezTo>
                  <a:cubicBezTo>
                    <a:pt x="1" y="934"/>
                    <a:pt x="768" y="1201"/>
                    <a:pt x="801" y="1201"/>
                  </a:cubicBezTo>
                  <a:lnTo>
                    <a:pt x="835" y="1234"/>
                  </a:lnTo>
                  <a:lnTo>
                    <a:pt x="868" y="1168"/>
                  </a:lnTo>
                  <a:cubicBezTo>
                    <a:pt x="1035" y="801"/>
                    <a:pt x="968" y="434"/>
                    <a:pt x="735" y="200"/>
                  </a:cubicBezTo>
                  <a:cubicBezTo>
                    <a:pt x="668" y="100"/>
                    <a:pt x="535" y="33"/>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8"/>
            <p:cNvSpPr/>
            <p:nvPr/>
          </p:nvSpPr>
          <p:spPr>
            <a:xfrm>
              <a:off x="6913725" y="4280875"/>
              <a:ext cx="30900" cy="24125"/>
            </a:xfrm>
            <a:custGeom>
              <a:avLst/>
              <a:gdLst/>
              <a:ahLst/>
              <a:cxnLst/>
              <a:rect l="l" t="t" r="r" b="b"/>
              <a:pathLst>
                <a:path w="1236" h="965" extrusionOk="0">
                  <a:moveTo>
                    <a:pt x="1010" y="128"/>
                  </a:moveTo>
                  <a:cubicBezTo>
                    <a:pt x="1047" y="128"/>
                    <a:pt x="1078" y="129"/>
                    <a:pt x="1102" y="129"/>
                  </a:cubicBezTo>
                  <a:cubicBezTo>
                    <a:pt x="1068" y="462"/>
                    <a:pt x="902" y="696"/>
                    <a:pt x="635" y="796"/>
                  </a:cubicBezTo>
                  <a:cubicBezTo>
                    <a:pt x="576" y="835"/>
                    <a:pt x="518" y="851"/>
                    <a:pt x="466" y="851"/>
                  </a:cubicBezTo>
                  <a:cubicBezTo>
                    <a:pt x="429" y="851"/>
                    <a:pt x="396" y="843"/>
                    <a:pt x="368" y="829"/>
                  </a:cubicBezTo>
                  <a:cubicBezTo>
                    <a:pt x="301" y="829"/>
                    <a:pt x="268" y="796"/>
                    <a:pt x="234" y="763"/>
                  </a:cubicBezTo>
                  <a:cubicBezTo>
                    <a:pt x="168" y="696"/>
                    <a:pt x="168" y="596"/>
                    <a:pt x="201" y="496"/>
                  </a:cubicBezTo>
                  <a:cubicBezTo>
                    <a:pt x="373" y="153"/>
                    <a:pt x="789" y="128"/>
                    <a:pt x="1010" y="128"/>
                  </a:cubicBezTo>
                  <a:close/>
                  <a:moveTo>
                    <a:pt x="952" y="0"/>
                  </a:moveTo>
                  <a:cubicBezTo>
                    <a:pt x="678" y="0"/>
                    <a:pt x="259" y="78"/>
                    <a:pt x="101" y="462"/>
                  </a:cubicBezTo>
                  <a:cubicBezTo>
                    <a:pt x="1" y="663"/>
                    <a:pt x="101" y="796"/>
                    <a:pt x="134" y="863"/>
                  </a:cubicBezTo>
                  <a:cubicBezTo>
                    <a:pt x="221" y="927"/>
                    <a:pt x="335" y="964"/>
                    <a:pt x="467" y="964"/>
                  </a:cubicBezTo>
                  <a:cubicBezTo>
                    <a:pt x="540" y="964"/>
                    <a:pt x="619" y="953"/>
                    <a:pt x="701" y="929"/>
                  </a:cubicBezTo>
                  <a:cubicBezTo>
                    <a:pt x="1002" y="796"/>
                    <a:pt x="1235" y="496"/>
                    <a:pt x="1235" y="96"/>
                  </a:cubicBezTo>
                  <a:lnTo>
                    <a:pt x="1235" y="29"/>
                  </a:lnTo>
                  <a:lnTo>
                    <a:pt x="1202" y="29"/>
                  </a:lnTo>
                  <a:cubicBezTo>
                    <a:pt x="1180" y="18"/>
                    <a:pt x="1082" y="0"/>
                    <a:pt x="9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a:off x="6992675" y="4271875"/>
              <a:ext cx="25350" cy="26400"/>
            </a:xfrm>
            <a:custGeom>
              <a:avLst/>
              <a:gdLst/>
              <a:ahLst/>
              <a:cxnLst/>
              <a:rect l="l" t="t" r="r" b="b"/>
              <a:pathLst>
                <a:path w="1014" h="1056" extrusionOk="0">
                  <a:moveTo>
                    <a:pt x="269" y="1"/>
                  </a:moveTo>
                  <a:cubicBezTo>
                    <a:pt x="118" y="1"/>
                    <a:pt x="1" y="101"/>
                    <a:pt x="12" y="322"/>
                  </a:cubicBezTo>
                  <a:cubicBezTo>
                    <a:pt x="45" y="889"/>
                    <a:pt x="812" y="1056"/>
                    <a:pt x="812" y="1056"/>
                  </a:cubicBezTo>
                  <a:cubicBezTo>
                    <a:pt x="1013" y="409"/>
                    <a:pt x="573" y="1"/>
                    <a:pt x="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a:off x="6986450" y="4298200"/>
              <a:ext cx="27550" cy="22250"/>
            </a:xfrm>
            <a:custGeom>
              <a:avLst/>
              <a:gdLst/>
              <a:ahLst/>
              <a:cxnLst/>
              <a:rect l="l" t="t" r="r" b="b"/>
              <a:pathLst>
                <a:path w="1102" h="890" extrusionOk="0">
                  <a:moveTo>
                    <a:pt x="984" y="1"/>
                  </a:moveTo>
                  <a:cubicBezTo>
                    <a:pt x="779" y="1"/>
                    <a:pt x="229" y="44"/>
                    <a:pt x="94" y="503"/>
                  </a:cubicBezTo>
                  <a:cubicBezTo>
                    <a:pt x="0" y="758"/>
                    <a:pt x="149" y="889"/>
                    <a:pt x="357" y="889"/>
                  </a:cubicBezTo>
                  <a:cubicBezTo>
                    <a:pt x="665" y="889"/>
                    <a:pt x="1101" y="601"/>
                    <a:pt x="1061" y="3"/>
                  </a:cubicBezTo>
                  <a:cubicBezTo>
                    <a:pt x="1061" y="3"/>
                    <a:pt x="1032" y="1"/>
                    <a:pt x="9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8"/>
            <p:cNvSpPr/>
            <p:nvPr/>
          </p:nvSpPr>
          <p:spPr>
            <a:xfrm>
              <a:off x="7066075" y="4280200"/>
              <a:ext cx="25325" cy="25600"/>
            </a:xfrm>
            <a:custGeom>
              <a:avLst/>
              <a:gdLst/>
              <a:ahLst/>
              <a:cxnLst/>
              <a:rect l="l" t="t" r="r" b="b"/>
              <a:pathLst>
                <a:path w="1013" h="1024" extrusionOk="0">
                  <a:moveTo>
                    <a:pt x="271" y="0"/>
                  </a:moveTo>
                  <a:cubicBezTo>
                    <a:pt x="119" y="0"/>
                    <a:pt x="0" y="100"/>
                    <a:pt x="11" y="323"/>
                  </a:cubicBezTo>
                  <a:cubicBezTo>
                    <a:pt x="45" y="890"/>
                    <a:pt x="812" y="1023"/>
                    <a:pt x="812" y="1023"/>
                  </a:cubicBezTo>
                  <a:cubicBezTo>
                    <a:pt x="1012" y="400"/>
                    <a:pt x="575" y="0"/>
                    <a:pt x="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8"/>
            <p:cNvSpPr/>
            <p:nvPr/>
          </p:nvSpPr>
          <p:spPr>
            <a:xfrm>
              <a:off x="7060175" y="4305750"/>
              <a:ext cx="27200" cy="22975"/>
            </a:xfrm>
            <a:custGeom>
              <a:avLst/>
              <a:gdLst/>
              <a:ahLst/>
              <a:cxnLst/>
              <a:rect l="l" t="t" r="r" b="b"/>
              <a:pathLst>
                <a:path w="1088" h="919" extrusionOk="0">
                  <a:moveTo>
                    <a:pt x="1023" y="1"/>
                  </a:moveTo>
                  <a:cubicBezTo>
                    <a:pt x="886" y="1"/>
                    <a:pt x="230" y="27"/>
                    <a:pt x="81" y="535"/>
                  </a:cubicBezTo>
                  <a:cubicBezTo>
                    <a:pt x="1" y="788"/>
                    <a:pt x="149" y="919"/>
                    <a:pt x="353" y="919"/>
                  </a:cubicBezTo>
                  <a:cubicBezTo>
                    <a:pt x="658" y="919"/>
                    <a:pt x="1088" y="622"/>
                    <a:pt x="1048" y="1"/>
                  </a:cubicBezTo>
                  <a:cubicBezTo>
                    <a:pt x="1048" y="1"/>
                    <a:pt x="1039" y="1"/>
                    <a:pt x="10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7160575" y="4283100"/>
              <a:ext cx="25875" cy="27700"/>
            </a:xfrm>
            <a:custGeom>
              <a:avLst/>
              <a:gdLst/>
              <a:ahLst/>
              <a:cxnLst/>
              <a:rect l="l" t="t" r="r" b="b"/>
              <a:pathLst>
                <a:path w="1035" h="1108" extrusionOk="0">
                  <a:moveTo>
                    <a:pt x="434" y="73"/>
                  </a:moveTo>
                  <a:cubicBezTo>
                    <a:pt x="468" y="73"/>
                    <a:pt x="501" y="107"/>
                    <a:pt x="534" y="140"/>
                  </a:cubicBezTo>
                  <a:cubicBezTo>
                    <a:pt x="634" y="173"/>
                    <a:pt x="668" y="240"/>
                    <a:pt x="735" y="307"/>
                  </a:cubicBezTo>
                  <a:cubicBezTo>
                    <a:pt x="890" y="494"/>
                    <a:pt x="901" y="768"/>
                    <a:pt x="847" y="1022"/>
                  </a:cubicBezTo>
                  <a:lnTo>
                    <a:pt x="847" y="1022"/>
                  </a:lnTo>
                  <a:cubicBezTo>
                    <a:pt x="507" y="936"/>
                    <a:pt x="167" y="709"/>
                    <a:pt x="167" y="340"/>
                  </a:cubicBezTo>
                  <a:cubicBezTo>
                    <a:pt x="167" y="273"/>
                    <a:pt x="167" y="173"/>
                    <a:pt x="234" y="140"/>
                  </a:cubicBezTo>
                  <a:cubicBezTo>
                    <a:pt x="234" y="107"/>
                    <a:pt x="268" y="73"/>
                    <a:pt x="268" y="73"/>
                  </a:cubicBezTo>
                  <a:close/>
                  <a:moveTo>
                    <a:pt x="337" y="0"/>
                  </a:moveTo>
                  <a:cubicBezTo>
                    <a:pt x="193" y="0"/>
                    <a:pt x="63" y="95"/>
                    <a:pt x="34" y="240"/>
                  </a:cubicBezTo>
                  <a:cubicBezTo>
                    <a:pt x="1" y="507"/>
                    <a:pt x="134" y="740"/>
                    <a:pt x="334" y="874"/>
                  </a:cubicBezTo>
                  <a:cubicBezTo>
                    <a:pt x="501" y="974"/>
                    <a:pt x="668" y="1074"/>
                    <a:pt x="868" y="1107"/>
                  </a:cubicBezTo>
                  <a:cubicBezTo>
                    <a:pt x="893" y="1107"/>
                    <a:pt x="919" y="1107"/>
                    <a:pt x="930" y="1092"/>
                  </a:cubicBezTo>
                  <a:lnTo>
                    <a:pt x="930" y="1092"/>
                  </a:lnTo>
                  <a:cubicBezTo>
                    <a:pt x="946" y="1088"/>
                    <a:pt x="960" y="1082"/>
                    <a:pt x="968" y="1074"/>
                  </a:cubicBezTo>
                  <a:cubicBezTo>
                    <a:pt x="1035" y="840"/>
                    <a:pt x="1035" y="540"/>
                    <a:pt x="868" y="340"/>
                  </a:cubicBezTo>
                  <a:cubicBezTo>
                    <a:pt x="768" y="173"/>
                    <a:pt x="601" y="40"/>
                    <a:pt x="401" y="7"/>
                  </a:cubicBezTo>
                  <a:cubicBezTo>
                    <a:pt x="379" y="2"/>
                    <a:pt x="358" y="0"/>
                    <a:pt x="3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p:nvPr/>
          </p:nvSpPr>
          <p:spPr>
            <a:xfrm>
              <a:off x="7156400" y="4308975"/>
              <a:ext cx="28400" cy="24150"/>
            </a:xfrm>
            <a:custGeom>
              <a:avLst/>
              <a:gdLst/>
              <a:ahLst/>
              <a:cxnLst/>
              <a:rect l="l" t="t" r="r" b="b"/>
              <a:pathLst>
                <a:path w="1136" h="966" extrusionOk="0">
                  <a:moveTo>
                    <a:pt x="1001" y="72"/>
                  </a:moveTo>
                  <a:cubicBezTo>
                    <a:pt x="996" y="325"/>
                    <a:pt x="928" y="548"/>
                    <a:pt x="768" y="739"/>
                  </a:cubicBezTo>
                  <a:cubicBezTo>
                    <a:pt x="701" y="806"/>
                    <a:pt x="601" y="840"/>
                    <a:pt x="535" y="873"/>
                  </a:cubicBezTo>
                  <a:cubicBezTo>
                    <a:pt x="468" y="906"/>
                    <a:pt x="468" y="906"/>
                    <a:pt x="401" y="906"/>
                  </a:cubicBezTo>
                  <a:lnTo>
                    <a:pt x="268" y="906"/>
                  </a:lnTo>
                  <a:cubicBezTo>
                    <a:pt x="268" y="906"/>
                    <a:pt x="234" y="873"/>
                    <a:pt x="234" y="873"/>
                  </a:cubicBezTo>
                  <a:cubicBezTo>
                    <a:pt x="201" y="873"/>
                    <a:pt x="168" y="840"/>
                    <a:pt x="168" y="840"/>
                  </a:cubicBezTo>
                  <a:cubicBezTo>
                    <a:pt x="101" y="773"/>
                    <a:pt x="101" y="673"/>
                    <a:pt x="101" y="606"/>
                  </a:cubicBezTo>
                  <a:cubicBezTo>
                    <a:pt x="168" y="373"/>
                    <a:pt x="368" y="206"/>
                    <a:pt x="568" y="139"/>
                  </a:cubicBezTo>
                  <a:cubicBezTo>
                    <a:pt x="668" y="106"/>
                    <a:pt x="801" y="72"/>
                    <a:pt x="902" y="72"/>
                  </a:cubicBezTo>
                  <a:close/>
                  <a:moveTo>
                    <a:pt x="1084" y="0"/>
                  </a:moveTo>
                  <a:cubicBezTo>
                    <a:pt x="1073" y="0"/>
                    <a:pt x="1063" y="2"/>
                    <a:pt x="1052" y="4"/>
                  </a:cubicBezTo>
                  <a:lnTo>
                    <a:pt x="1052" y="4"/>
                  </a:lnTo>
                  <a:cubicBezTo>
                    <a:pt x="1019" y="2"/>
                    <a:pt x="984" y="1"/>
                    <a:pt x="949" y="1"/>
                  </a:cubicBezTo>
                  <a:cubicBezTo>
                    <a:pt x="569" y="1"/>
                    <a:pt x="125" y="147"/>
                    <a:pt x="34" y="539"/>
                  </a:cubicBezTo>
                  <a:cubicBezTo>
                    <a:pt x="1" y="639"/>
                    <a:pt x="1" y="739"/>
                    <a:pt x="34" y="806"/>
                  </a:cubicBezTo>
                  <a:cubicBezTo>
                    <a:pt x="68" y="873"/>
                    <a:pt x="134" y="940"/>
                    <a:pt x="201" y="940"/>
                  </a:cubicBezTo>
                  <a:cubicBezTo>
                    <a:pt x="255" y="957"/>
                    <a:pt x="311" y="966"/>
                    <a:pt x="367" y="966"/>
                  </a:cubicBezTo>
                  <a:cubicBezTo>
                    <a:pt x="522" y="966"/>
                    <a:pt x="679" y="904"/>
                    <a:pt x="801" y="806"/>
                  </a:cubicBezTo>
                  <a:cubicBezTo>
                    <a:pt x="1035" y="639"/>
                    <a:pt x="1135" y="339"/>
                    <a:pt x="1135" y="39"/>
                  </a:cubicBezTo>
                  <a:cubicBezTo>
                    <a:pt x="1135" y="11"/>
                    <a:pt x="1111" y="0"/>
                    <a:pt x="10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a:off x="6858700" y="4261775"/>
              <a:ext cx="26700" cy="21500"/>
            </a:xfrm>
            <a:custGeom>
              <a:avLst/>
              <a:gdLst/>
              <a:ahLst/>
              <a:cxnLst/>
              <a:rect l="l" t="t" r="r" b="b"/>
              <a:pathLst>
                <a:path w="1068" h="860" extrusionOk="0">
                  <a:moveTo>
                    <a:pt x="730" y="133"/>
                  </a:moveTo>
                  <a:cubicBezTo>
                    <a:pt x="797" y="133"/>
                    <a:pt x="865" y="142"/>
                    <a:pt x="934" y="159"/>
                  </a:cubicBezTo>
                  <a:cubicBezTo>
                    <a:pt x="868" y="326"/>
                    <a:pt x="734" y="726"/>
                    <a:pt x="367" y="726"/>
                  </a:cubicBezTo>
                  <a:cubicBezTo>
                    <a:pt x="301" y="726"/>
                    <a:pt x="201" y="726"/>
                    <a:pt x="167" y="659"/>
                  </a:cubicBezTo>
                  <a:cubicBezTo>
                    <a:pt x="134" y="559"/>
                    <a:pt x="167" y="426"/>
                    <a:pt x="267" y="326"/>
                  </a:cubicBezTo>
                  <a:cubicBezTo>
                    <a:pt x="366" y="202"/>
                    <a:pt x="539" y="133"/>
                    <a:pt x="730" y="133"/>
                  </a:cubicBezTo>
                  <a:close/>
                  <a:moveTo>
                    <a:pt x="716" y="1"/>
                  </a:moveTo>
                  <a:cubicBezTo>
                    <a:pt x="505" y="1"/>
                    <a:pt x="317" y="76"/>
                    <a:pt x="167" y="226"/>
                  </a:cubicBezTo>
                  <a:cubicBezTo>
                    <a:pt x="34" y="393"/>
                    <a:pt x="0" y="559"/>
                    <a:pt x="67" y="693"/>
                  </a:cubicBezTo>
                  <a:cubicBezTo>
                    <a:pt x="100" y="759"/>
                    <a:pt x="167" y="860"/>
                    <a:pt x="367" y="860"/>
                  </a:cubicBezTo>
                  <a:cubicBezTo>
                    <a:pt x="901" y="826"/>
                    <a:pt x="1068" y="159"/>
                    <a:pt x="1068" y="126"/>
                  </a:cubicBezTo>
                  <a:lnTo>
                    <a:pt x="1068" y="59"/>
                  </a:lnTo>
                  <a:lnTo>
                    <a:pt x="1034" y="59"/>
                  </a:lnTo>
                  <a:cubicBezTo>
                    <a:pt x="968" y="59"/>
                    <a:pt x="934" y="26"/>
                    <a:pt x="934" y="26"/>
                  </a:cubicBezTo>
                  <a:cubicBezTo>
                    <a:pt x="859" y="9"/>
                    <a:pt x="786" y="1"/>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a:off x="7816875" y="4179850"/>
              <a:ext cx="8375" cy="17675"/>
            </a:xfrm>
            <a:custGeom>
              <a:avLst/>
              <a:gdLst/>
              <a:ahLst/>
              <a:cxnLst/>
              <a:rect l="l" t="t" r="r" b="b"/>
              <a:pathLst>
                <a:path w="335" h="707" extrusionOk="0">
                  <a:moveTo>
                    <a:pt x="134" y="0"/>
                  </a:moveTo>
                  <a:cubicBezTo>
                    <a:pt x="34" y="0"/>
                    <a:pt x="1" y="100"/>
                    <a:pt x="67" y="134"/>
                  </a:cubicBezTo>
                  <a:cubicBezTo>
                    <a:pt x="134" y="167"/>
                    <a:pt x="234" y="434"/>
                    <a:pt x="234" y="701"/>
                  </a:cubicBezTo>
                  <a:cubicBezTo>
                    <a:pt x="234" y="704"/>
                    <a:pt x="235" y="706"/>
                    <a:pt x="237" y="706"/>
                  </a:cubicBezTo>
                  <a:cubicBezTo>
                    <a:pt x="247" y="706"/>
                    <a:pt x="285" y="629"/>
                    <a:pt x="275" y="629"/>
                  </a:cubicBezTo>
                  <a:cubicBezTo>
                    <a:pt x="274" y="629"/>
                    <a:pt x="271" y="630"/>
                    <a:pt x="268" y="634"/>
                  </a:cubicBezTo>
                  <a:cubicBezTo>
                    <a:pt x="268" y="634"/>
                    <a:pt x="334" y="534"/>
                    <a:pt x="301" y="300"/>
                  </a:cubicBezTo>
                  <a:lnTo>
                    <a:pt x="1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p:cNvSpPr/>
            <p:nvPr/>
          </p:nvSpPr>
          <p:spPr>
            <a:xfrm>
              <a:off x="7811050" y="4182350"/>
              <a:ext cx="7525" cy="15875"/>
            </a:xfrm>
            <a:custGeom>
              <a:avLst/>
              <a:gdLst/>
              <a:ahLst/>
              <a:cxnLst/>
              <a:rect l="l" t="t" r="r" b="b"/>
              <a:pathLst>
                <a:path w="301" h="635" extrusionOk="0">
                  <a:moveTo>
                    <a:pt x="167" y="0"/>
                  </a:moveTo>
                  <a:cubicBezTo>
                    <a:pt x="167" y="0"/>
                    <a:pt x="67" y="34"/>
                    <a:pt x="34" y="167"/>
                  </a:cubicBezTo>
                  <a:cubicBezTo>
                    <a:pt x="0" y="234"/>
                    <a:pt x="67" y="367"/>
                    <a:pt x="100" y="434"/>
                  </a:cubicBezTo>
                  <a:cubicBezTo>
                    <a:pt x="134" y="534"/>
                    <a:pt x="200" y="567"/>
                    <a:pt x="267" y="634"/>
                  </a:cubicBezTo>
                  <a:lnTo>
                    <a:pt x="300" y="634"/>
                  </a:lnTo>
                  <a:cubicBezTo>
                    <a:pt x="300" y="634"/>
                    <a:pt x="300" y="467"/>
                    <a:pt x="234" y="434"/>
                  </a:cubicBezTo>
                  <a:cubicBezTo>
                    <a:pt x="200" y="401"/>
                    <a:pt x="67" y="267"/>
                    <a:pt x="100" y="167"/>
                  </a:cubicBezTo>
                  <a:cubicBezTo>
                    <a:pt x="134" y="34"/>
                    <a:pt x="167"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p:cNvSpPr/>
            <p:nvPr/>
          </p:nvSpPr>
          <p:spPr>
            <a:xfrm>
              <a:off x="7823550" y="4157325"/>
              <a:ext cx="179325" cy="75050"/>
            </a:xfrm>
            <a:custGeom>
              <a:avLst/>
              <a:gdLst/>
              <a:ahLst/>
              <a:cxnLst/>
              <a:rect l="l" t="t" r="r" b="b"/>
              <a:pathLst>
                <a:path w="7173" h="3002" extrusionOk="0">
                  <a:moveTo>
                    <a:pt x="1568" y="1"/>
                  </a:moveTo>
                  <a:cubicBezTo>
                    <a:pt x="1565" y="1"/>
                    <a:pt x="1565" y="11"/>
                    <a:pt x="1568" y="34"/>
                  </a:cubicBezTo>
                  <a:cubicBezTo>
                    <a:pt x="1568" y="34"/>
                    <a:pt x="1568" y="534"/>
                    <a:pt x="1835" y="901"/>
                  </a:cubicBezTo>
                  <a:cubicBezTo>
                    <a:pt x="1802" y="868"/>
                    <a:pt x="1235" y="701"/>
                    <a:pt x="901" y="434"/>
                  </a:cubicBezTo>
                  <a:cubicBezTo>
                    <a:pt x="607" y="193"/>
                    <a:pt x="162" y="38"/>
                    <a:pt x="67" y="38"/>
                  </a:cubicBezTo>
                  <a:cubicBezTo>
                    <a:pt x="43" y="38"/>
                    <a:pt x="41" y="48"/>
                    <a:pt x="67" y="67"/>
                  </a:cubicBezTo>
                  <a:cubicBezTo>
                    <a:pt x="101" y="101"/>
                    <a:pt x="701" y="368"/>
                    <a:pt x="835" y="534"/>
                  </a:cubicBezTo>
                  <a:cubicBezTo>
                    <a:pt x="935" y="668"/>
                    <a:pt x="1201" y="1035"/>
                    <a:pt x="1969" y="1168"/>
                  </a:cubicBezTo>
                  <a:cubicBezTo>
                    <a:pt x="1969" y="1168"/>
                    <a:pt x="2569" y="1535"/>
                    <a:pt x="2669" y="1969"/>
                  </a:cubicBezTo>
                  <a:cubicBezTo>
                    <a:pt x="2669" y="1969"/>
                    <a:pt x="2636" y="2236"/>
                    <a:pt x="2169" y="2436"/>
                  </a:cubicBezTo>
                  <a:cubicBezTo>
                    <a:pt x="1935" y="2536"/>
                    <a:pt x="1660" y="2561"/>
                    <a:pt x="1443" y="2561"/>
                  </a:cubicBezTo>
                  <a:cubicBezTo>
                    <a:pt x="1227" y="2561"/>
                    <a:pt x="1068" y="2536"/>
                    <a:pt x="1068" y="2536"/>
                  </a:cubicBezTo>
                  <a:cubicBezTo>
                    <a:pt x="1068" y="2536"/>
                    <a:pt x="1041" y="2538"/>
                    <a:pt x="990" y="2538"/>
                  </a:cubicBezTo>
                  <a:cubicBezTo>
                    <a:pt x="839" y="2538"/>
                    <a:pt x="476" y="2519"/>
                    <a:pt x="1" y="2369"/>
                  </a:cubicBezTo>
                  <a:lnTo>
                    <a:pt x="1" y="2369"/>
                  </a:lnTo>
                  <a:cubicBezTo>
                    <a:pt x="26" y="2494"/>
                    <a:pt x="704" y="2786"/>
                    <a:pt x="1700" y="2786"/>
                  </a:cubicBezTo>
                  <a:cubicBezTo>
                    <a:pt x="2036" y="2786"/>
                    <a:pt x="2408" y="2753"/>
                    <a:pt x="2803" y="2669"/>
                  </a:cubicBezTo>
                  <a:cubicBezTo>
                    <a:pt x="2803" y="2669"/>
                    <a:pt x="3003" y="2636"/>
                    <a:pt x="3036" y="2602"/>
                  </a:cubicBezTo>
                  <a:cubicBezTo>
                    <a:pt x="3282" y="2716"/>
                    <a:pt x="4044" y="3002"/>
                    <a:pt x="4962" y="3002"/>
                  </a:cubicBezTo>
                  <a:cubicBezTo>
                    <a:pt x="5661" y="3002"/>
                    <a:pt x="6451" y="2836"/>
                    <a:pt x="7172" y="2302"/>
                  </a:cubicBezTo>
                  <a:lnTo>
                    <a:pt x="7139" y="2236"/>
                  </a:lnTo>
                  <a:lnTo>
                    <a:pt x="7106" y="2236"/>
                  </a:lnTo>
                  <a:cubicBezTo>
                    <a:pt x="7106" y="2236"/>
                    <a:pt x="6433" y="2852"/>
                    <a:pt x="5062" y="2852"/>
                  </a:cubicBezTo>
                  <a:cubicBezTo>
                    <a:pt x="4937" y="2852"/>
                    <a:pt x="4807" y="2847"/>
                    <a:pt x="4671" y="2836"/>
                  </a:cubicBezTo>
                  <a:cubicBezTo>
                    <a:pt x="4204" y="2803"/>
                    <a:pt x="3770" y="2569"/>
                    <a:pt x="3436" y="2202"/>
                  </a:cubicBezTo>
                  <a:cubicBezTo>
                    <a:pt x="3403" y="2135"/>
                    <a:pt x="3370" y="2102"/>
                    <a:pt x="3336" y="2069"/>
                  </a:cubicBezTo>
                  <a:cubicBezTo>
                    <a:pt x="3303" y="2035"/>
                    <a:pt x="3303" y="2035"/>
                    <a:pt x="3303" y="2035"/>
                  </a:cubicBezTo>
                  <a:cubicBezTo>
                    <a:pt x="3303" y="2002"/>
                    <a:pt x="3270" y="1969"/>
                    <a:pt x="3236" y="1935"/>
                  </a:cubicBezTo>
                  <a:cubicBezTo>
                    <a:pt x="2936" y="1335"/>
                    <a:pt x="2236" y="868"/>
                    <a:pt x="2069" y="768"/>
                  </a:cubicBezTo>
                  <a:cubicBezTo>
                    <a:pt x="2035" y="768"/>
                    <a:pt x="2035" y="768"/>
                    <a:pt x="2035" y="734"/>
                  </a:cubicBezTo>
                  <a:cubicBezTo>
                    <a:pt x="1829" y="616"/>
                    <a:pt x="1596" y="1"/>
                    <a:pt x="1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8"/>
            <p:cNvSpPr/>
            <p:nvPr/>
          </p:nvSpPr>
          <p:spPr>
            <a:xfrm>
              <a:off x="7824375" y="4159825"/>
              <a:ext cx="25" cy="25"/>
            </a:xfrm>
            <a:custGeom>
              <a:avLst/>
              <a:gdLst/>
              <a:ahLst/>
              <a:cxnLst/>
              <a:rect l="l" t="t" r="r" b="b"/>
              <a:pathLst>
                <a:path w="1" h="1" extrusionOk="0">
                  <a:moveTo>
                    <a:pt x="1" y="1"/>
                  </a:moveTo>
                  <a:lnTo>
                    <a:pt x="1"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a:off x="7904450" y="4205700"/>
              <a:ext cx="1675" cy="3350"/>
            </a:xfrm>
            <a:custGeom>
              <a:avLst/>
              <a:gdLst/>
              <a:ahLst/>
              <a:cxnLst/>
              <a:rect l="l" t="t" r="r" b="b"/>
              <a:pathLst>
                <a:path w="67" h="134" extrusionOk="0">
                  <a:moveTo>
                    <a:pt x="0" y="0"/>
                  </a:moveTo>
                  <a:lnTo>
                    <a:pt x="0" y="0"/>
                  </a:lnTo>
                  <a:cubicBezTo>
                    <a:pt x="34" y="67"/>
                    <a:pt x="67" y="100"/>
                    <a:pt x="67" y="134"/>
                  </a:cubicBezTo>
                  <a:cubicBezTo>
                    <a:pt x="67" y="100"/>
                    <a:pt x="67" y="100"/>
                    <a:pt x="67" y="100"/>
                  </a:cubicBezTo>
                  <a:cubicBezTo>
                    <a:pt x="34" y="67"/>
                    <a:pt x="34" y="3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a:off x="7853575" y="4213200"/>
              <a:ext cx="25875" cy="8375"/>
            </a:xfrm>
            <a:custGeom>
              <a:avLst/>
              <a:gdLst/>
              <a:ahLst/>
              <a:cxnLst/>
              <a:rect l="l" t="t" r="r" b="b"/>
              <a:pathLst>
                <a:path w="1035" h="335" extrusionOk="0">
                  <a:moveTo>
                    <a:pt x="134" y="1"/>
                  </a:moveTo>
                  <a:cubicBezTo>
                    <a:pt x="101" y="1"/>
                    <a:pt x="67" y="1"/>
                    <a:pt x="34" y="34"/>
                  </a:cubicBezTo>
                  <a:cubicBezTo>
                    <a:pt x="0" y="34"/>
                    <a:pt x="0" y="67"/>
                    <a:pt x="34" y="101"/>
                  </a:cubicBezTo>
                  <a:cubicBezTo>
                    <a:pt x="167" y="167"/>
                    <a:pt x="301" y="234"/>
                    <a:pt x="467" y="267"/>
                  </a:cubicBezTo>
                  <a:cubicBezTo>
                    <a:pt x="534" y="301"/>
                    <a:pt x="634" y="334"/>
                    <a:pt x="701" y="334"/>
                  </a:cubicBezTo>
                  <a:cubicBezTo>
                    <a:pt x="801" y="334"/>
                    <a:pt x="901" y="334"/>
                    <a:pt x="968" y="301"/>
                  </a:cubicBezTo>
                  <a:cubicBezTo>
                    <a:pt x="1001" y="301"/>
                    <a:pt x="1035" y="267"/>
                    <a:pt x="1001" y="234"/>
                  </a:cubicBezTo>
                  <a:cubicBezTo>
                    <a:pt x="990" y="223"/>
                    <a:pt x="979" y="219"/>
                    <a:pt x="968" y="219"/>
                  </a:cubicBezTo>
                  <a:cubicBezTo>
                    <a:pt x="946" y="219"/>
                    <a:pt x="923" y="234"/>
                    <a:pt x="901" y="234"/>
                  </a:cubicBezTo>
                  <a:cubicBezTo>
                    <a:pt x="890" y="245"/>
                    <a:pt x="871" y="249"/>
                    <a:pt x="850" y="249"/>
                  </a:cubicBezTo>
                  <a:cubicBezTo>
                    <a:pt x="808" y="249"/>
                    <a:pt x="757" y="234"/>
                    <a:pt x="734" y="234"/>
                  </a:cubicBezTo>
                  <a:cubicBezTo>
                    <a:pt x="634" y="234"/>
                    <a:pt x="568" y="201"/>
                    <a:pt x="501" y="167"/>
                  </a:cubicBezTo>
                  <a:cubicBezTo>
                    <a:pt x="367" y="134"/>
                    <a:pt x="234" y="67"/>
                    <a:pt x="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8"/>
            <p:cNvSpPr/>
            <p:nvPr/>
          </p:nvSpPr>
          <p:spPr>
            <a:xfrm>
              <a:off x="7862900" y="4207975"/>
              <a:ext cx="28225" cy="8575"/>
            </a:xfrm>
            <a:custGeom>
              <a:avLst/>
              <a:gdLst/>
              <a:ahLst/>
              <a:cxnLst/>
              <a:rect l="l" t="t" r="r" b="b"/>
              <a:pathLst>
                <a:path w="1129" h="343" extrusionOk="0">
                  <a:moveTo>
                    <a:pt x="133" y="0"/>
                  </a:moveTo>
                  <a:cubicBezTo>
                    <a:pt x="83" y="0"/>
                    <a:pt x="1" y="49"/>
                    <a:pt x="28" y="76"/>
                  </a:cubicBezTo>
                  <a:cubicBezTo>
                    <a:pt x="94" y="109"/>
                    <a:pt x="161" y="143"/>
                    <a:pt x="261" y="176"/>
                  </a:cubicBezTo>
                  <a:cubicBezTo>
                    <a:pt x="328" y="210"/>
                    <a:pt x="428" y="243"/>
                    <a:pt x="495" y="276"/>
                  </a:cubicBezTo>
                  <a:cubicBezTo>
                    <a:pt x="595" y="310"/>
                    <a:pt x="695" y="310"/>
                    <a:pt x="762" y="343"/>
                  </a:cubicBezTo>
                  <a:cubicBezTo>
                    <a:pt x="862" y="343"/>
                    <a:pt x="962" y="310"/>
                    <a:pt x="1028" y="310"/>
                  </a:cubicBezTo>
                  <a:cubicBezTo>
                    <a:pt x="1062" y="310"/>
                    <a:pt x="1129" y="310"/>
                    <a:pt x="1129" y="276"/>
                  </a:cubicBezTo>
                  <a:cubicBezTo>
                    <a:pt x="1129" y="243"/>
                    <a:pt x="1062" y="243"/>
                    <a:pt x="1062" y="243"/>
                  </a:cubicBezTo>
                  <a:cubicBezTo>
                    <a:pt x="995" y="243"/>
                    <a:pt x="895" y="276"/>
                    <a:pt x="828" y="276"/>
                  </a:cubicBezTo>
                  <a:cubicBezTo>
                    <a:pt x="728" y="243"/>
                    <a:pt x="662" y="210"/>
                    <a:pt x="595" y="176"/>
                  </a:cubicBezTo>
                  <a:cubicBezTo>
                    <a:pt x="495" y="176"/>
                    <a:pt x="428" y="143"/>
                    <a:pt x="361" y="109"/>
                  </a:cubicBezTo>
                  <a:cubicBezTo>
                    <a:pt x="295" y="76"/>
                    <a:pt x="228" y="76"/>
                    <a:pt x="161" y="9"/>
                  </a:cubicBezTo>
                  <a:cubicBezTo>
                    <a:pt x="155" y="3"/>
                    <a:pt x="145" y="0"/>
                    <a:pt x="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a:off x="7515350" y="3983325"/>
              <a:ext cx="431075" cy="205725"/>
            </a:xfrm>
            <a:custGeom>
              <a:avLst/>
              <a:gdLst/>
              <a:ahLst/>
              <a:cxnLst/>
              <a:rect l="l" t="t" r="r" b="b"/>
              <a:pathLst>
                <a:path w="17243" h="8229" extrusionOk="0">
                  <a:moveTo>
                    <a:pt x="121" y="0"/>
                  </a:moveTo>
                  <a:cubicBezTo>
                    <a:pt x="61" y="0"/>
                    <a:pt x="0" y="17"/>
                    <a:pt x="20" y="56"/>
                  </a:cubicBezTo>
                  <a:cubicBezTo>
                    <a:pt x="1754" y="1957"/>
                    <a:pt x="3689" y="3692"/>
                    <a:pt x="5857" y="5093"/>
                  </a:cubicBezTo>
                  <a:cubicBezTo>
                    <a:pt x="7992" y="6427"/>
                    <a:pt x="10327" y="7494"/>
                    <a:pt x="12829" y="7961"/>
                  </a:cubicBezTo>
                  <a:cubicBezTo>
                    <a:pt x="13763" y="8139"/>
                    <a:pt x="14727" y="8228"/>
                    <a:pt x="15680" y="8228"/>
                  </a:cubicBezTo>
                  <a:cubicBezTo>
                    <a:pt x="16157" y="8228"/>
                    <a:pt x="16632" y="8206"/>
                    <a:pt x="17099" y="8161"/>
                  </a:cubicBezTo>
                  <a:cubicBezTo>
                    <a:pt x="17242" y="8133"/>
                    <a:pt x="17139" y="8055"/>
                    <a:pt x="17043" y="8055"/>
                  </a:cubicBezTo>
                  <a:cubicBezTo>
                    <a:pt x="17028" y="8055"/>
                    <a:pt x="17013" y="8057"/>
                    <a:pt x="16999" y="8061"/>
                  </a:cubicBezTo>
                  <a:cubicBezTo>
                    <a:pt x="16553" y="8103"/>
                    <a:pt x="16106" y="8123"/>
                    <a:pt x="15659" y="8123"/>
                  </a:cubicBezTo>
                  <a:cubicBezTo>
                    <a:pt x="13599" y="8123"/>
                    <a:pt x="11540" y="7689"/>
                    <a:pt x="9593" y="6894"/>
                  </a:cubicBezTo>
                  <a:cubicBezTo>
                    <a:pt x="7258" y="5960"/>
                    <a:pt x="5123" y="4592"/>
                    <a:pt x="3222" y="2958"/>
                  </a:cubicBezTo>
                  <a:cubicBezTo>
                    <a:pt x="2155" y="2057"/>
                    <a:pt x="1154" y="1056"/>
                    <a:pt x="220" y="22"/>
                  </a:cubicBezTo>
                  <a:cubicBezTo>
                    <a:pt x="206" y="8"/>
                    <a:pt x="164" y="0"/>
                    <a:pt x="1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a:off x="7553350" y="3998875"/>
              <a:ext cx="8375" cy="28375"/>
            </a:xfrm>
            <a:custGeom>
              <a:avLst/>
              <a:gdLst/>
              <a:ahLst/>
              <a:cxnLst/>
              <a:rect l="l" t="t" r="r" b="b"/>
              <a:pathLst>
                <a:path w="335" h="1135" extrusionOk="0">
                  <a:moveTo>
                    <a:pt x="134" y="1"/>
                  </a:moveTo>
                  <a:cubicBezTo>
                    <a:pt x="101" y="1"/>
                    <a:pt x="1" y="1"/>
                    <a:pt x="1" y="34"/>
                  </a:cubicBezTo>
                  <a:cubicBezTo>
                    <a:pt x="1" y="368"/>
                    <a:pt x="68" y="701"/>
                    <a:pt x="101" y="1035"/>
                  </a:cubicBezTo>
                  <a:cubicBezTo>
                    <a:pt x="101" y="1101"/>
                    <a:pt x="168" y="1101"/>
                    <a:pt x="201" y="1135"/>
                  </a:cubicBezTo>
                  <a:cubicBezTo>
                    <a:pt x="234" y="1135"/>
                    <a:pt x="334" y="1135"/>
                    <a:pt x="334" y="1068"/>
                  </a:cubicBezTo>
                  <a:cubicBezTo>
                    <a:pt x="301" y="735"/>
                    <a:pt x="234" y="401"/>
                    <a:pt x="234" y="67"/>
                  </a:cubicBezTo>
                  <a:cubicBezTo>
                    <a:pt x="234" y="34"/>
                    <a:pt x="168" y="1"/>
                    <a:pt x="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a:off x="7538350" y="4052250"/>
              <a:ext cx="53400" cy="7525"/>
            </a:xfrm>
            <a:custGeom>
              <a:avLst/>
              <a:gdLst/>
              <a:ahLst/>
              <a:cxnLst/>
              <a:rect l="l" t="t" r="r" b="b"/>
              <a:pathLst>
                <a:path w="2136" h="301" extrusionOk="0">
                  <a:moveTo>
                    <a:pt x="1935" y="1"/>
                  </a:moveTo>
                  <a:cubicBezTo>
                    <a:pt x="1335" y="167"/>
                    <a:pt x="734" y="167"/>
                    <a:pt x="101" y="167"/>
                  </a:cubicBezTo>
                  <a:cubicBezTo>
                    <a:pt x="67" y="167"/>
                    <a:pt x="0" y="167"/>
                    <a:pt x="34" y="234"/>
                  </a:cubicBezTo>
                  <a:cubicBezTo>
                    <a:pt x="34" y="267"/>
                    <a:pt x="101" y="301"/>
                    <a:pt x="167" y="301"/>
                  </a:cubicBezTo>
                  <a:cubicBezTo>
                    <a:pt x="801" y="301"/>
                    <a:pt x="1435" y="301"/>
                    <a:pt x="2069" y="101"/>
                  </a:cubicBezTo>
                  <a:cubicBezTo>
                    <a:pt x="2135" y="101"/>
                    <a:pt x="2135" y="67"/>
                    <a:pt x="2102" y="34"/>
                  </a:cubicBezTo>
                  <a:cubicBezTo>
                    <a:pt x="2035" y="1"/>
                    <a:pt x="1969"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a:off x="7627575" y="4013825"/>
              <a:ext cx="10550" cy="75900"/>
            </a:xfrm>
            <a:custGeom>
              <a:avLst/>
              <a:gdLst/>
              <a:ahLst/>
              <a:cxnLst/>
              <a:rect l="l" t="t" r="r" b="b"/>
              <a:pathLst>
                <a:path w="422" h="3036" extrusionOk="0">
                  <a:moveTo>
                    <a:pt x="275" y="0"/>
                  </a:moveTo>
                  <a:cubicBezTo>
                    <a:pt x="235" y="0"/>
                    <a:pt x="201" y="11"/>
                    <a:pt x="201" y="36"/>
                  </a:cubicBezTo>
                  <a:cubicBezTo>
                    <a:pt x="34" y="570"/>
                    <a:pt x="67" y="1071"/>
                    <a:pt x="67" y="1604"/>
                  </a:cubicBezTo>
                  <a:cubicBezTo>
                    <a:pt x="67" y="2071"/>
                    <a:pt x="1" y="2538"/>
                    <a:pt x="134" y="2972"/>
                  </a:cubicBezTo>
                  <a:cubicBezTo>
                    <a:pt x="152" y="3009"/>
                    <a:pt x="221" y="3035"/>
                    <a:pt x="274" y="3035"/>
                  </a:cubicBezTo>
                  <a:cubicBezTo>
                    <a:pt x="317" y="3035"/>
                    <a:pt x="349" y="3017"/>
                    <a:pt x="334" y="2972"/>
                  </a:cubicBezTo>
                  <a:cubicBezTo>
                    <a:pt x="234" y="2538"/>
                    <a:pt x="301" y="2071"/>
                    <a:pt x="301" y="1604"/>
                  </a:cubicBezTo>
                  <a:cubicBezTo>
                    <a:pt x="301" y="1071"/>
                    <a:pt x="268" y="570"/>
                    <a:pt x="401" y="70"/>
                  </a:cubicBezTo>
                  <a:cubicBezTo>
                    <a:pt x="422" y="29"/>
                    <a:pt x="340"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a:off x="7705975" y="4061350"/>
              <a:ext cx="13875" cy="78900"/>
            </a:xfrm>
            <a:custGeom>
              <a:avLst/>
              <a:gdLst/>
              <a:ahLst/>
              <a:cxnLst/>
              <a:rect l="l" t="t" r="r" b="b"/>
              <a:pathLst>
                <a:path w="555" h="3156" extrusionOk="0">
                  <a:moveTo>
                    <a:pt x="400" y="0"/>
                  </a:moveTo>
                  <a:cubicBezTo>
                    <a:pt x="355" y="0"/>
                    <a:pt x="313" y="11"/>
                    <a:pt x="300" y="37"/>
                  </a:cubicBezTo>
                  <a:cubicBezTo>
                    <a:pt x="167" y="604"/>
                    <a:pt x="0" y="1138"/>
                    <a:pt x="34" y="1705"/>
                  </a:cubicBezTo>
                  <a:cubicBezTo>
                    <a:pt x="34" y="2172"/>
                    <a:pt x="167" y="2672"/>
                    <a:pt x="300" y="3106"/>
                  </a:cubicBezTo>
                  <a:cubicBezTo>
                    <a:pt x="300" y="3139"/>
                    <a:pt x="359" y="3156"/>
                    <a:pt x="413" y="3156"/>
                  </a:cubicBezTo>
                  <a:cubicBezTo>
                    <a:pt x="467" y="3156"/>
                    <a:pt x="517" y="3139"/>
                    <a:pt x="501" y="3106"/>
                  </a:cubicBezTo>
                  <a:cubicBezTo>
                    <a:pt x="367" y="2672"/>
                    <a:pt x="234" y="2172"/>
                    <a:pt x="234" y="1705"/>
                  </a:cubicBezTo>
                  <a:cubicBezTo>
                    <a:pt x="234" y="1171"/>
                    <a:pt x="367" y="604"/>
                    <a:pt x="534" y="70"/>
                  </a:cubicBezTo>
                  <a:cubicBezTo>
                    <a:pt x="555" y="29"/>
                    <a:pt x="473" y="0"/>
                    <a:pt x="4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a:off x="7607800" y="4111675"/>
              <a:ext cx="65675" cy="16025"/>
            </a:xfrm>
            <a:custGeom>
              <a:avLst/>
              <a:gdLst/>
              <a:ahLst/>
              <a:cxnLst/>
              <a:rect l="l" t="t" r="r" b="b"/>
              <a:pathLst>
                <a:path w="2627" h="641" extrusionOk="0">
                  <a:moveTo>
                    <a:pt x="2464" y="0"/>
                  </a:moveTo>
                  <a:cubicBezTo>
                    <a:pt x="2435" y="0"/>
                    <a:pt x="2410" y="9"/>
                    <a:pt x="2393" y="25"/>
                  </a:cubicBezTo>
                  <a:cubicBezTo>
                    <a:pt x="2226" y="125"/>
                    <a:pt x="2059" y="225"/>
                    <a:pt x="1892" y="292"/>
                  </a:cubicBezTo>
                  <a:cubicBezTo>
                    <a:pt x="1692" y="392"/>
                    <a:pt x="1492" y="426"/>
                    <a:pt x="1292" y="459"/>
                  </a:cubicBezTo>
                  <a:cubicBezTo>
                    <a:pt x="925" y="526"/>
                    <a:pt x="491" y="526"/>
                    <a:pt x="91" y="526"/>
                  </a:cubicBezTo>
                  <a:cubicBezTo>
                    <a:pt x="81" y="516"/>
                    <a:pt x="69" y="512"/>
                    <a:pt x="57" y="512"/>
                  </a:cubicBezTo>
                  <a:cubicBezTo>
                    <a:pt x="27" y="512"/>
                    <a:pt x="1" y="535"/>
                    <a:pt x="24" y="559"/>
                  </a:cubicBezTo>
                  <a:cubicBezTo>
                    <a:pt x="24" y="626"/>
                    <a:pt x="125" y="626"/>
                    <a:pt x="158" y="626"/>
                  </a:cubicBezTo>
                  <a:cubicBezTo>
                    <a:pt x="225" y="637"/>
                    <a:pt x="295" y="641"/>
                    <a:pt x="368" y="641"/>
                  </a:cubicBezTo>
                  <a:cubicBezTo>
                    <a:pt x="514" y="641"/>
                    <a:pt x="669" y="626"/>
                    <a:pt x="825" y="626"/>
                  </a:cubicBezTo>
                  <a:cubicBezTo>
                    <a:pt x="1025" y="626"/>
                    <a:pt x="1225" y="592"/>
                    <a:pt x="1425" y="559"/>
                  </a:cubicBezTo>
                  <a:cubicBezTo>
                    <a:pt x="1626" y="526"/>
                    <a:pt x="1826" y="492"/>
                    <a:pt x="2026" y="392"/>
                  </a:cubicBezTo>
                  <a:cubicBezTo>
                    <a:pt x="2226" y="326"/>
                    <a:pt x="2393" y="192"/>
                    <a:pt x="2560" y="92"/>
                  </a:cubicBezTo>
                  <a:cubicBezTo>
                    <a:pt x="2626" y="59"/>
                    <a:pt x="2593" y="25"/>
                    <a:pt x="2560" y="25"/>
                  </a:cubicBezTo>
                  <a:cubicBezTo>
                    <a:pt x="2526" y="9"/>
                    <a:pt x="2493" y="0"/>
                    <a:pt x="2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a:off x="7716800" y="4155800"/>
              <a:ext cx="42325" cy="31575"/>
            </a:xfrm>
            <a:custGeom>
              <a:avLst/>
              <a:gdLst/>
              <a:ahLst/>
              <a:cxnLst/>
              <a:rect l="l" t="t" r="r" b="b"/>
              <a:pathLst>
                <a:path w="1693" h="1263" extrusionOk="0">
                  <a:moveTo>
                    <a:pt x="1504" y="1"/>
                  </a:moveTo>
                  <a:cubicBezTo>
                    <a:pt x="1472" y="1"/>
                    <a:pt x="1445" y="9"/>
                    <a:pt x="1435" y="28"/>
                  </a:cubicBezTo>
                  <a:cubicBezTo>
                    <a:pt x="1369" y="195"/>
                    <a:pt x="1268" y="295"/>
                    <a:pt x="1135" y="429"/>
                  </a:cubicBezTo>
                  <a:cubicBezTo>
                    <a:pt x="1035" y="529"/>
                    <a:pt x="935" y="629"/>
                    <a:pt x="835" y="729"/>
                  </a:cubicBezTo>
                  <a:cubicBezTo>
                    <a:pt x="601" y="896"/>
                    <a:pt x="334" y="1062"/>
                    <a:pt x="68" y="1129"/>
                  </a:cubicBezTo>
                  <a:cubicBezTo>
                    <a:pt x="1" y="1162"/>
                    <a:pt x="1" y="1196"/>
                    <a:pt x="34" y="1229"/>
                  </a:cubicBezTo>
                  <a:cubicBezTo>
                    <a:pt x="101" y="1262"/>
                    <a:pt x="168" y="1262"/>
                    <a:pt x="201" y="1262"/>
                  </a:cubicBezTo>
                  <a:cubicBezTo>
                    <a:pt x="501" y="1162"/>
                    <a:pt x="801" y="996"/>
                    <a:pt x="1035" y="795"/>
                  </a:cubicBezTo>
                  <a:cubicBezTo>
                    <a:pt x="1135" y="729"/>
                    <a:pt x="1235" y="595"/>
                    <a:pt x="1335" y="495"/>
                  </a:cubicBezTo>
                  <a:cubicBezTo>
                    <a:pt x="1469" y="395"/>
                    <a:pt x="1602" y="262"/>
                    <a:pt x="1669" y="95"/>
                  </a:cubicBezTo>
                  <a:cubicBezTo>
                    <a:pt x="1692" y="48"/>
                    <a:pt x="1583" y="1"/>
                    <a:pt x="15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a:off x="7727650" y="4178775"/>
              <a:ext cx="110775" cy="42800"/>
            </a:xfrm>
            <a:custGeom>
              <a:avLst/>
              <a:gdLst/>
              <a:ahLst/>
              <a:cxnLst/>
              <a:rect l="l" t="t" r="r" b="b"/>
              <a:pathLst>
                <a:path w="4431" h="1712" extrusionOk="0">
                  <a:moveTo>
                    <a:pt x="4220" y="1"/>
                  </a:moveTo>
                  <a:cubicBezTo>
                    <a:pt x="4201" y="1"/>
                    <a:pt x="4183" y="3"/>
                    <a:pt x="4170" y="10"/>
                  </a:cubicBezTo>
                  <a:cubicBezTo>
                    <a:pt x="3670" y="510"/>
                    <a:pt x="2969" y="844"/>
                    <a:pt x="2269" y="1077"/>
                  </a:cubicBezTo>
                  <a:cubicBezTo>
                    <a:pt x="1568" y="1311"/>
                    <a:pt x="801" y="1478"/>
                    <a:pt x="67" y="1611"/>
                  </a:cubicBezTo>
                  <a:cubicBezTo>
                    <a:pt x="1" y="1611"/>
                    <a:pt x="34" y="1644"/>
                    <a:pt x="34" y="1678"/>
                  </a:cubicBezTo>
                  <a:cubicBezTo>
                    <a:pt x="67" y="1711"/>
                    <a:pt x="167" y="1711"/>
                    <a:pt x="201" y="1711"/>
                  </a:cubicBezTo>
                  <a:cubicBezTo>
                    <a:pt x="968" y="1544"/>
                    <a:pt x="1768" y="1411"/>
                    <a:pt x="2502" y="1144"/>
                  </a:cubicBezTo>
                  <a:cubicBezTo>
                    <a:pt x="3169" y="911"/>
                    <a:pt x="3870" y="577"/>
                    <a:pt x="4404" y="77"/>
                  </a:cubicBezTo>
                  <a:cubicBezTo>
                    <a:pt x="4431" y="50"/>
                    <a:pt x="4305" y="1"/>
                    <a:pt x="42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a:off x="7820625" y="4136900"/>
              <a:ext cx="37975" cy="47975"/>
            </a:xfrm>
            <a:custGeom>
              <a:avLst/>
              <a:gdLst/>
              <a:ahLst/>
              <a:cxnLst/>
              <a:rect l="l" t="t" r="r" b="b"/>
              <a:pathLst>
                <a:path w="1519" h="1919" extrusionOk="0">
                  <a:moveTo>
                    <a:pt x="109" y="0"/>
                  </a:moveTo>
                  <a:cubicBezTo>
                    <a:pt x="51" y="0"/>
                    <a:pt x="1" y="17"/>
                    <a:pt x="18" y="50"/>
                  </a:cubicBezTo>
                  <a:cubicBezTo>
                    <a:pt x="184" y="351"/>
                    <a:pt x="418" y="684"/>
                    <a:pt x="618" y="984"/>
                  </a:cubicBezTo>
                  <a:cubicBezTo>
                    <a:pt x="818" y="1285"/>
                    <a:pt x="1018" y="1618"/>
                    <a:pt x="1285" y="1885"/>
                  </a:cubicBezTo>
                  <a:cubicBezTo>
                    <a:pt x="1318" y="1918"/>
                    <a:pt x="1385" y="1918"/>
                    <a:pt x="1419" y="1918"/>
                  </a:cubicBezTo>
                  <a:cubicBezTo>
                    <a:pt x="1452" y="1918"/>
                    <a:pt x="1519" y="1885"/>
                    <a:pt x="1485" y="1852"/>
                  </a:cubicBezTo>
                  <a:cubicBezTo>
                    <a:pt x="1252" y="1585"/>
                    <a:pt x="1052" y="1285"/>
                    <a:pt x="818" y="984"/>
                  </a:cubicBezTo>
                  <a:cubicBezTo>
                    <a:pt x="618" y="684"/>
                    <a:pt x="418" y="384"/>
                    <a:pt x="251" y="50"/>
                  </a:cubicBezTo>
                  <a:cubicBezTo>
                    <a:pt x="234" y="17"/>
                    <a:pt x="168" y="0"/>
                    <a:pt x="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549200" y="3989875"/>
              <a:ext cx="15850" cy="13850"/>
            </a:xfrm>
            <a:custGeom>
              <a:avLst/>
              <a:gdLst/>
              <a:ahLst/>
              <a:cxnLst/>
              <a:rect l="l" t="t" r="r" b="b"/>
              <a:pathLst>
                <a:path w="634" h="554" extrusionOk="0">
                  <a:moveTo>
                    <a:pt x="322" y="1"/>
                  </a:moveTo>
                  <a:cubicBezTo>
                    <a:pt x="218" y="1"/>
                    <a:pt x="116" y="63"/>
                    <a:pt x="67" y="161"/>
                  </a:cubicBezTo>
                  <a:cubicBezTo>
                    <a:pt x="0" y="327"/>
                    <a:pt x="67" y="461"/>
                    <a:pt x="200" y="527"/>
                  </a:cubicBezTo>
                  <a:cubicBezTo>
                    <a:pt x="236" y="545"/>
                    <a:pt x="274" y="554"/>
                    <a:pt x="312" y="554"/>
                  </a:cubicBezTo>
                  <a:cubicBezTo>
                    <a:pt x="416" y="554"/>
                    <a:pt x="518" y="492"/>
                    <a:pt x="567" y="394"/>
                  </a:cubicBezTo>
                  <a:cubicBezTo>
                    <a:pt x="634" y="261"/>
                    <a:pt x="567" y="94"/>
                    <a:pt x="434" y="27"/>
                  </a:cubicBezTo>
                  <a:cubicBezTo>
                    <a:pt x="398" y="9"/>
                    <a:pt x="360"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7528350" y="4047450"/>
              <a:ext cx="20875" cy="18800"/>
            </a:xfrm>
            <a:custGeom>
              <a:avLst/>
              <a:gdLst/>
              <a:ahLst/>
              <a:cxnLst/>
              <a:rect l="l" t="t" r="r" b="b"/>
              <a:pathLst>
                <a:path w="835" h="752" extrusionOk="0">
                  <a:moveTo>
                    <a:pt x="414" y="1"/>
                  </a:moveTo>
                  <a:cubicBezTo>
                    <a:pt x="261" y="1"/>
                    <a:pt x="117" y="76"/>
                    <a:pt x="67" y="226"/>
                  </a:cubicBezTo>
                  <a:cubicBezTo>
                    <a:pt x="0" y="426"/>
                    <a:pt x="67" y="626"/>
                    <a:pt x="267" y="726"/>
                  </a:cubicBezTo>
                  <a:cubicBezTo>
                    <a:pt x="317" y="743"/>
                    <a:pt x="367" y="751"/>
                    <a:pt x="416" y="751"/>
                  </a:cubicBezTo>
                  <a:cubicBezTo>
                    <a:pt x="561" y="751"/>
                    <a:pt x="692" y="676"/>
                    <a:pt x="767" y="526"/>
                  </a:cubicBezTo>
                  <a:cubicBezTo>
                    <a:pt x="834" y="326"/>
                    <a:pt x="767" y="92"/>
                    <a:pt x="567" y="26"/>
                  </a:cubicBezTo>
                  <a:cubicBezTo>
                    <a:pt x="517" y="9"/>
                    <a:pt x="465" y="1"/>
                    <a:pt x="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7623400" y="4000750"/>
              <a:ext cx="21725" cy="18800"/>
            </a:xfrm>
            <a:custGeom>
              <a:avLst/>
              <a:gdLst/>
              <a:ahLst/>
              <a:cxnLst/>
              <a:rect l="l" t="t" r="r" b="b"/>
              <a:pathLst>
                <a:path w="869" h="752" extrusionOk="0">
                  <a:moveTo>
                    <a:pt x="434" y="1"/>
                  </a:moveTo>
                  <a:cubicBezTo>
                    <a:pt x="295" y="1"/>
                    <a:pt x="151" y="76"/>
                    <a:pt x="101" y="226"/>
                  </a:cubicBezTo>
                  <a:cubicBezTo>
                    <a:pt x="1" y="426"/>
                    <a:pt x="101" y="626"/>
                    <a:pt x="301" y="726"/>
                  </a:cubicBezTo>
                  <a:cubicBezTo>
                    <a:pt x="343" y="743"/>
                    <a:pt x="389" y="751"/>
                    <a:pt x="435" y="751"/>
                  </a:cubicBezTo>
                  <a:cubicBezTo>
                    <a:pt x="574" y="751"/>
                    <a:pt x="718" y="676"/>
                    <a:pt x="768" y="526"/>
                  </a:cubicBezTo>
                  <a:cubicBezTo>
                    <a:pt x="868" y="326"/>
                    <a:pt x="768" y="126"/>
                    <a:pt x="568" y="26"/>
                  </a:cubicBezTo>
                  <a:cubicBezTo>
                    <a:pt x="526" y="9"/>
                    <a:pt x="480"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7606725" y="4019075"/>
              <a:ext cx="13375" cy="11825"/>
            </a:xfrm>
            <a:custGeom>
              <a:avLst/>
              <a:gdLst/>
              <a:ahLst/>
              <a:cxnLst/>
              <a:rect l="l" t="t" r="r" b="b"/>
              <a:pathLst>
                <a:path w="535" h="473" extrusionOk="0">
                  <a:moveTo>
                    <a:pt x="262" y="0"/>
                  </a:moveTo>
                  <a:cubicBezTo>
                    <a:pt x="170" y="0"/>
                    <a:pt x="92" y="62"/>
                    <a:pt x="67" y="160"/>
                  </a:cubicBezTo>
                  <a:cubicBezTo>
                    <a:pt x="1" y="260"/>
                    <a:pt x="67" y="394"/>
                    <a:pt x="168" y="460"/>
                  </a:cubicBezTo>
                  <a:cubicBezTo>
                    <a:pt x="199" y="468"/>
                    <a:pt x="231" y="472"/>
                    <a:pt x="261" y="472"/>
                  </a:cubicBezTo>
                  <a:cubicBezTo>
                    <a:pt x="358" y="472"/>
                    <a:pt x="442" y="429"/>
                    <a:pt x="468" y="327"/>
                  </a:cubicBezTo>
                  <a:cubicBezTo>
                    <a:pt x="534" y="227"/>
                    <a:pt x="468" y="60"/>
                    <a:pt x="368" y="27"/>
                  </a:cubicBezTo>
                  <a:cubicBezTo>
                    <a:pt x="332" y="9"/>
                    <a:pt x="296"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7676775" y="4052425"/>
              <a:ext cx="12550" cy="11825"/>
            </a:xfrm>
            <a:custGeom>
              <a:avLst/>
              <a:gdLst/>
              <a:ahLst/>
              <a:cxnLst/>
              <a:rect l="l" t="t" r="r" b="b"/>
              <a:pathLst>
                <a:path w="502" h="473" extrusionOk="0">
                  <a:moveTo>
                    <a:pt x="249" y="1"/>
                  </a:moveTo>
                  <a:cubicBezTo>
                    <a:pt x="168" y="1"/>
                    <a:pt x="83" y="63"/>
                    <a:pt x="34" y="160"/>
                  </a:cubicBezTo>
                  <a:cubicBezTo>
                    <a:pt x="1" y="260"/>
                    <a:pt x="34" y="394"/>
                    <a:pt x="168" y="461"/>
                  </a:cubicBezTo>
                  <a:cubicBezTo>
                    <a:pt x="191" y="468"/>
                    <a:pt x="217" y="473"/>
                    <a:pt x="243" y="473"/>
                  </a:cubicBezTo>
                  <a:cubicBezTo>
                    <a:pt x="327" y="473"/>
                    <a:pt x="417" y="429"/>
                    <a:pt x="468" y="327"/>
                  </a:cubicBezTo>
                  <a:cubicBezTo>
                    <a:pt x="501" y="227"/>
                    <a:pt x="468" y="94"/>
                    <a:pt x="334" y="27"/>
                  </a:cubicBezTo>
                  <a:cubicBezTo>
                    <a:pt x="308" y="9"/>
                    <a:pt x="278"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a:off x="7751825" y="4188725"/>
              <a:ext cx="13375" cy="11450"/>
            </a:xfrm>
            <a:custGeom>
              <a:avLst/>
              <a:gdLst/>
              <a:ahLst/>
              <a:cxnLst/>
              <a:rect l="l" t="t" r="r" b="b"/>
              <a:pathLst>
                <a:path w="535" h="458" extrusionOk="0">
                  <a:moveTo>
                    <a:pt x="275" y="0"/>
                  </a:moveTo>
                  <a:cubicBezTo>
                    <a:pt x="177" y="0"/>
                    <a:pt x="93" y="44"/>
                    <a:pt x="68" y="146"/>
                  </a:cubicBezTo>
                  <a:cubicBezTo>
                    <a:pt x="1" y="246"/>
                    <a:pt x="68" y="379"/>
                    <a:pt x="168" y="446"/>
                  </a:cubicBezTo>
                  <a:cubicBezTo>
                    <a:pt x="199" y="454"/>
                    <a:pt x="231" y="458"/>
                    <a:pt x="261" y="458"/>
                  </a:cubicBezTo>
                  <a:cubicBezTo>
                    <a:pt x="360" y="458"/>
                    <a:pt x="450" y="414"/>
                    <a:pt x="501" y="312"/>
                  </a:cubicBezTo>
                  <a:cubicBezTo>
                    <a:pt x="535" y="212"/>
                    <a:pt x="468" y="79"/>
                    <a:pt x="368" y="12"/>
                  </a:cubicBezTo>
                  <a:cubicBezTo>
                    <a:pt x="336" y="4"/>
                    <a:pt x="305"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7620075" y="4106150"/>
              <a:ext cx="13375" cy="11825"/>
            </a:xfrm>
            <a:custGeom>
              <a:avLst/>
              <a:gdLst/>
              <a:ahLst/>
              <a:cxnLst/>
              <a:rect l="l" t="t" r="r" b="b"/>
              <a:pathLst>
                <a:path w="535" h="473" extrusionOk="0">
                  <a:moveTo>
                    <a:pt x="292" y="1"/>
                  </a:moveTo>
                  <a:cubicBezTo>
                    <a:pt x="208" y="1"/>
                    <a:pt x="118" y="44"/>
                    <a:pt x="67" y="146"/>
                  </a:cubicBezTo>
                  <a:cubicBezTo>
                    <a:pt x="0" y="246"/>
                    <a:pt x="67" y="413"/>
                    <a:pt x="201" y="446"/>
                  </a:cubicBezTo>
                  <a:cubicBezTo>
                    <a:pt x="227" y="464"/>
                    <a:pt x="257" y="473"/>
                    <a:pt x="286" y="473"/>
                  </a:cubicBezTo>
                  <a:cubicBezTo>
                    <a:pt x="367" y="473"/>
                    <a:pt x="452" y="411"/>
                    <a:pt x="501" y="313"/>
                  </a:cubicBezTo>
                  <a:cubicBezTo>
                    <a:pt x="534" y="213"/>
                    <a:pt x="501" y="80"/>
                    <a:pt x="367" y="13"/>
                  </a:cubicBezTo>
                  <a:cubicBezTo>
                    <a:pt x="344" y="5"/>
                    <a:pt x="31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7511675" y="4049075"/>
              <a:ext cx="13350" cy="11750"/>
            </a:xfrm>
            <a:custGeom>
              <a:avLst/>
              <a:gdLst/>
              <a:ahLst/>
              <a:cxnLst/>
              <a:rect l="l" t="t" r="r" b="b"/>
              <a:pathLst>
                <a:path w="534" h="470" extrusionOk="0">
                  <a:moveTo>
                    <a:pt x="257" y="1"/>
                  </a:moveTo>
                  <a:cubicBezTo>
                    <a:pt x="167" y="1"/>
                    <a:pt x="91" y="55"/>
                    <a:pt x="67" y="128"/>
                  </a:cubicBezTo>
                  <a:cubicBezTo>
                    <a:pt x="0" y="261"/>
                    <a:pt x="67" y="394"/>
                    <a:pt x="167" y="461"/>
                  </a:cubicBezTo>
                  <a:cubicBezTo>
                    <a:pt x="190" y="467"/>
                    <a:pt x="214" y="470"/>
                    <a:pt x="237" y="470"/>
                  </a:cubicBezTo>
                  <a:cubicBezTo>
                    <a:pt x="344" y="470"/>
                    <a:pt x="440" y="410"/>
                    <a:pt x="467" y="328"/>
                  </a:cubicBezTo>
                  <a:cubicBezTo>
                    <a:pt x="534" y="194"/>
                    <a:pt x="467" y="61"/>
                    <a:pt x="367" y="27"/>
                  </a:cubicBezTo>
                  <a:cubicBezTo>
                    <a:pt x="330" y="9"/>
                    <a:pt x="292" y="1"/>
                    <a:pt x="2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7522500" y="3967350"/>
              <a:ext cx="13375" cy="11375"/>
            </a:xfrm>
            <a:custGeom>
              <a:avLst/>
              <a:gdLst/>
              <a:ahLst/>
              <a:cxnLst/>
              <a:rect l="l" t="t" r="r" b="b"/>
              <a:pathLst>
                <a:path w="535" h="455" extrusionOk="0">
                  <a:moveTo>
                    <a:pt x="245" y="1"/>
                  </a:moveTo>
                  <a:cubicBezTo>
                    <a:pt x="165" y="1"/>
                    <a:pt x="82" y="55"/>
                    <a:pt x="34" y="128"/>
                  </a:cubicBezTo>
                  <a:cubicBezTo>
                    <a:pt x="1" y="261"/>
                    <a:pt x="34" y="394"/>
                    <a:pt x="167" y="428"/>
                  </a:cubicBezTo>
                  <a:cubicBezTo>
                    <a:pt x="195" y="446"/>
                    <a:pt x="229" y="455"/>
                    <a:pt x="263" y="455"/>
                  </a:cubicBezTo>
                  <a:cubicBezTo>
                    <a:pt x="350" y="455"/>
                    <a:pt x="444" y="400"/>
                    <a:pt x="468" y="328"/>
                  </a:cubicBezTo>
                  <a:cubicBezTo>
                    <a:pt x="534" y="194"/>
                    <a:pt x="468" y="61"/>
                    <a:pt x="334" y="27"/>
                  </a:cubicBezTo>
                  <a:cubicBezTo>
                    <a:pt x="306" y="9"/>
                    <a:pt x="276"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p:nvSpPr>
          <p:spPr>
            <a:xfrm>
              <a:off x="7816875" y="4116175"/>
              <a:ext cx="12550" cy="11800"/>
            </a:xfrm>
            <a:custGeom>
              <a:avLst/>
              <a:gdLst/>
              <a:ahLst/>
              <a:cxnLst/>
              <a:rect l="l" t="t" r="r" b="b"/>
              <a:pathLst>
                <a:path w="502" h="472" extrusionOk="0">
                  <a:moveTo>
                    <a:pt x="259" y="0"/>
                  </a:moveTo>
                  <a:cubicBezTo>
                    <a:pt x="175" y="0"/>
                    <a:pt x="85" y="44"/>
                    <a:pt x="34" y="146"/>
                  </a:cubicBezTo>
                  <a:cubicBezTo>
                    <a:pt x="1" y="246"/>
                    <a:pt x="34" y="379"/>
                    <a:pt x="168" y="446"/>
                  </a:cubicBezTo>
                  <a:cubicBezTo>
                    <a:pt x="194" y="464"/>
                    <a:pt x="224" y="472"/>
                    <a:pt x="253" y="472"/>
                  </a:cubicBezTo>
                  <a:cubicBezTo>
                    <a:pt x="334" y="472"/>
                    <a:pt x="419" y="410"/>
                    <a:pt x="468" y="312"/>
                  </a:cubicBezTo>
                  <a:cubicBezTo>
                    <a:pt x="501" y="212"/>
                    <a:pt x="468" y="79"/>
                    <a:pt x="334" y="12"/>
                  </a:cubicBezTo>
                  <a:cubicBezTo>
                    <a:pt x="311" y="4"/>
                    <a:pt x="285"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7730150" y="4192025"/>
              <a:ext cx="10025" cy="8925"/>
            </a:xfrm>
            <a:custGeom>
              <a:avLst/>
              <a:gdLst/>
              <a:ahLst/>
              <a:cxnLst/>
              <a:rect l="l" t="t" r="r" b="b"/>
              <a:pathLst>
                <a:path w="401" h="357" extrusionOk="0">
                  <a:moveTo>
                    <a:pt x="188" y="0"/>
                  </a:moveTo>
                  <a:cubicBezTo>
                    <a:pt x="119" y="0"/>
                    <a:pt x="58" y="31"/>
                    <a:pt x="34" y="80"/>
                  </a:cubicBezTo>
                  <a:cubicBezTo>
                    <a:pt x="1" y="180"/>
                    <a:pt x="34" y="280"/>
                    <a:pt x="134" y="347"/>
                  </a:cubicBezTo>
                  <a:cubicBezTo>
                    <a:pt x="146" y="353"/>
                    <a:pt x="160" y="356"/>
                    <a:pt x="174" y="356"/>
                  </a:cubicBezTo>
                  <a:cubicBezTo>
                    <a:pt x="236" y="356"/>
                    <a:pt x="313" y="302"/>
                    <a:pt x="368" y="247"/>
                  </a:cubicBezTo>
                  <a:cubicBezTo>
                    <a:pt x="401" y="147"/>
                    <a:pt x="368" y="47"/>
                    <a:pt x="267" y="14"/>
                  </a:cubicBezTo>
                  <a:cubicBezTo>
                    <a:pt x="241" y="5"/>
                    <a:pt x="214" y="0"/>
                    <a:pt x="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7718475" y="4075400"/>
              <a:ext cx="16700" cy="14625"/>
            </a:xfrm>
            <a:custGeom>
              <a:avLst/>
              <a:gdLst/>
              <a:ahLst/>
              <a:cxnLst/>
              <a:rect l="l" t="t" r="r" b="b"/>
              <a:pathLst>
                <a:path w="668" h="585" extrusionOk="0">
                  <a:moveTo>
                    <a:pt x="363" y="0"/>
                  </a:moveTo>
                  <a:cubicBezTo>
                    <a:pt x="247" y="0"/>
                    <a:pt x="123" y="65"/>
                    <a:pt x="67" y="175"/>
                  </a:cubicBezTo>
                  <a:cubicBezTo>
                    <a:pt x="1" y="309"/>
                    <a:pt x="67" y="509"/>
                    <a:pt x="201" y="576"/>
                  </a:cubicBezTo>
                  <a:cubicBezTo>
                    <a:pt x="229" y="581"/>
                    <a:pt x="258" y="584"/>
                    <a:pt x="286" y="584"/>
                  </a:cubicBezTo>
                  <a:cubicBezTo>
                    <a:pt x="422" y="584"/>
                    <a:pt x="546" y="519"/>
                    <a:pt x="601" y="409"/>
                  </a:cubicBezTo>
                  <a:cubicBezTo>
                    <a:pt x="668" y="242"/>
                    <a:pt x="601" y="75"/>
                    <a:pt x="434" y="9"/>
                  </a:cubicBezTo>
                  <a:cubicBezTo>
                    <a:pt x="411" y="3"/>
                    <a:pt x="388" y="0"/>
                    <a:pt x="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8"/>
            <p:cNvSpPr/>
            <p:nvPr/>
          </p:nvSpPr>
          <p:spPr>
            <a:xfrm>
              <a:off x="7600050" y="4116675"/>
              <a:ext cx="21725" cy="18775"/>
            </a:xfrm>
            <a:custGeom>
              <a:avLst/>
              <a:gdLst/>
              <a:ahLst/>
              <a:cxnLst/>
              <a:rect l="l" t="t" r="r" b="b"/>
              <a:pathLst>
                <a:path w="869" h="751" extrusionOk="0">
                  <a:moveTo>
                    <a:pt x="434" y="0"/>
                  </a:moveTo>
                  <a:cubicBezTo>
                    <a:pt x="295" y="0"/>
                    <a:pt x="151" y="75"/>
                    <a:pt x="101" y="226"/>
                  </a:cubicBezTo>
                  <a:cubicBezTo>
                    <a:pt x="1" y="426"/>
                    <a:pt x="101" y="626"/>
                    <a:pt x="301" y="726"/>
                  </a:cubicBezTo>
                  <a:cubicBezTo>
                    <a:pt x="343" y="743"/>
                    <a:pt x="389" y="751"/>
                    <a:pt x="435" y="751"/>
                  </a:cubicBezTo>
                  <a:cubicBezTo>
                    <a:pt x="574" y="751"/>
                    <a:pt x="718" y="676"/>
                    <a:pt x="768" y="526"/>
                  </a:cubicBezTo>
                  <a:cubicBezTo>
                    <a:pt x="868" y="326"/>
                    <a:pt x="768" y="126"/>
                    <a:pt x="568" y="25"/>
                  </a:cubicBezTo>
                  <a:cubicBezTo>
                    <a:pt x="526" y="9"/>
                    <a:pt x="480"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8"/>
            <p:cNvSpPr/>
            <p:nvPr/>
          </p:nvSpPr>
          <p:spPr>
            <a:xfrm>
              <a:off x="7705975" y="4174700"/>
              <a:ext cx="20875" cy="18675"/>
            </a:xfrm>
            <a:custGeom>
              <a:avLst/>
              <a:gdLst/>
              <a:ahLst/>
              <a:cxnLst/>
              <a:rect l="l" t="t" r="r" b="b"/>
              <a:pathLst>
                <a:path w="835" h="747" extrusionOk="0">
                  <a:moveTo>
                    <a:pt x="408" y="0"/>
                  </a:moveTo>
                  <a:cubicBezTo>
                    <a:pt x="267" y="0"/>
                    <a:pt x="140" y="93"/>
                    <a:pt x="67" y="240"/>
                  </a:cubicBezTo>
                  <a:cubicBezTo>
                    <a:pt x="0" y="406"/>
                    <a:pt x="100" y="640"/>
                    <a:pt x="267" y="707"/>
                  </a:cubicBezTo>
                  <a:cubicBezTo>
                    <a:pt x="322" y="734"/>
                    <a:pt x="377" y="747"/>
                    <a:pt x="430" y="747"/>
                  </a:cubicBezTo>
                  <a:cubicBezTo>
                    <a:pt x="570" y="747"/>
                    <a:pt x="695" y="661"/>
                    <a:pt x="767" y="540"/>
                  </a:cubicBezTo>
                  <a:cubicBezTo>
                    <a:pt x="834" y="340"/>
                    <a:pt x="767" y="106"/>
                    <a:pt x="567" y="39"/>
                  </a:cubicBezTo>
                  <a:cubicBezTo>
                    <a:pt x="514" y="13"/>
                    <a:pt x="460"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7806875" y="4137475"/>
              <a:ext cx="14200" cy="11850"/>
            </a:xfrm>
            <a:custGeom>
              <a:avLst/>
              <a:gdLst/>
              <a:ahLst/>
              <a:cxnLst/>
              <a:rect l="l" t="t" r="r" b="b"/>
              <a:pathLst>
                <a:path w="568" h="474" extrusionOk="0">
                  <a:moveTo>
                    <a:pt x="272" y="1"/>
                  </a:moveTo>
                  <a:cubicBezTo>
                    <a:pt x="185" y="1"/>
                    <a:pt x="91" y="55"/>
                    <a:pt x="67" y="127"/>
                  </a:cubicBezTo>
                  <a:cubicBezTo>
                    <a:pt x="0" y="261"/>
                    <a:pt x="67" y="394"/>
                    <a:pt x="201" y="461"/>
                  </a:cubicBezTo>
                  <a:cubicBezTo>
                    <a:pt x="224" y="469"/>
                    <a:pt x="250" y="473"/>
                    <a:pt x="276" y="473"/>
                  </a:cubicBezTo>
                  <a:cubicBezTo>
                    <a:pt x="360" y="473"/>
                    <a:pt x="450" y="430"/>
                    <a:pt x="501" y="328"/>
                  </a:cubicBezTo>
                  <a:cubicBezTo>
                    <a:pt x="568" y="194"/>
                    <a:pt x="501" y="61"/>
                    <a:pt x="367" y="27"/>
                  </a:cubicBezTo>
                  <a:cubicBezTo>
                    <a:pt x="339" y="9"/>
                    <a:pt x="306"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8"/>
            <p:cNvSpPr/>
            <p:nvPr/>
          </p:nvSpPr>
          <p:spPr>
            <a:xfrm>
              <a:off x="7751825" y="4219575"/>
              <a:ext cx="13375" cy="11825"/>
            </a:xfrm>
            <a:custGeom>
              <a:avLst/>
              <a:gdLst/>
              <a:ahLst/>
              <a:cxnLst/>
              <a:rect l="l" t="t" r="r" b="b"/>
              <a:pathLst>
                <a:path w="535" h="473" extrusionOk="0">
                  <a:moveTo>
                    <a:pt x="275" y="0"/>
                  </a:moveTo>
                  <a:cubicBezTo>
                    <a:pt x="177" y="0"/>
                    <a:pt x="93" y="44"/>
                    <a:pt x="68" y="146"/>
                  </a:cubicBezTo>
                  <a:cubicBezTo>
                    <a:pt x="1" y="279"/>
                    <a:pt x="68" y="413"/>
                    <a:pt x="168" y="446"/>
                  </a:cubicBezTo>
                  <a:cubicBezTo>
                    <a:pt x="205" y="465"/>
                    <a:pt x="242" y="473"/>
                    <a:pt x="278" y="473"/>
                  </a:cubicBezTo>
                  <a:cubicBezTo>
                    <a:pt x="370" y="473"/>
                    <a:pt x="453" y="418"/>
                    <a:pt x="501" y="346"/>
                  </a:cubicBezTo>
                  <a:cubicBezTo>
                    <a:pt x="535" y="213"/>
                    <a:pt x="501" y="79"/>
                    <a:pt x="368" y="12"/>
                  </a:cubicBezTo>
                  <a:cubicBezTo>
                    <a:pt x="336" y="4"/>
                    <a:pt x="305"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8"/>
            <p:cNvSpPr/>
            <p:nvPr/>
          </p:nvSpPr>
          <p:spPr>
            <a:xfrm>
              <a:off x="7709300" y="4056950"/>
              <a:ext cx="14200" cy="12225"/>
            </a:xfrm>
            <a:custGeom>
              <a:avLst/>
              <a:gdLst/>
              <a:ahLst/>
              <a:cxnLst/>
              <a:rect l="l" t="t" r="r" b="b"/>
              <a:pathLst>
                <a:path w="568" h="489" extrusionOk="0">
                  <a:moveTo>
                    <a:pt x="307" y="1"/>
                  </a:moveTo>
                  <a:cubicBezTo>
                    <a:pt x="208" y="1"/>
                    <a:pt x="118" y="44"/>
                    <a:pt x="67" y="146"/>
                  </a:cubicBezTo>
                  <a:cubicBezTo>
                    <a:pt x="1" y="280"/>
                    <a:pt x="67" y="413"/>
                    <a:pt x="201" y="480"/>
                  </a:cubicBezTo>
                  <a:cubicBezTo>
                    <a:pt x="219" y="486"/>
                    <a:pt x="238" y="488"/>
                    <a:pt x="259" y="488"/>
                  </a:cubicBezTo>
                  <a:cubicBezTo>
                    <a:pt x="356" y="488"/>
                    <a:pt x="474" y="429"/>
                    <a:pt x="501" y="346"/>
                  </a:cubicBezTo>
                  <a:cubicBezTo>
                    <a:pt x="568" y="213"/>
                    <a:pt x="501" y="79"/>
                    <a:pt x="401" y="13"/>
                  </a:cubicBezTo>
                  <a:cubicBezTo>
                    <a:pt x="369" y="5"/>
                    <a:pt x="338" y="1"/>
                    <a:pt x="3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7681500" y="4057725"/>
              <a:ext cx="29975" cy="36800"/>
            </a:xfrm>
            <a:custGeom>
              <a:avLst/>
              <a:gdLst/>
              <a:ahLst/>
              <a:cxnLst/>
              <a:rect l="l" t="t" r="r" b="b"/>
              <a:pathLst>
                <a:path w="1199" h="1472" extrusionOk="0">
                  <a:moveTo>
                    <a:pt x="23" y="0"/>
                  </a:moveTo>
                  <a:cubicBezTo>
                    <a:pt x="8" y="0"/>
                    <a:pt x="1" y="4"/>
                    <a:pt x="12" y="15"/>
                  </a:cubicBezTo>
                  <a:cubicBezTo>
                    <a:pt x="279" y="582"/>
                    <a:pt x="679" y="1016"/>
                    <a:pt x="1079" y="1449"/>
                  </a:cubicBezTo>
                  <a:cubicBezTo>
                    <a:pt x="1093" y="1463"/>
                    <a:pt x="1118" y="1471"/>
                    <a:pt x="1141" y="1471"/>
                  </a:cubicBezTo>
                  <a:cubicBezTo>
                    <a:pt x="1173" y="1471"/>
                    <a:pt x="1199" y="1455"/>
                    <a:pt x="1179" y="1416"/>
                  </a:cubicBezTo>
                  <a:cubicBezTo>
                    <a:pt x="779" y="982"/>
                    <a:pt x="379" y="549"/>
                    <a:pt x="112" y="15"/>
                  </a:cubicBezTo>
                  <a:cubicBezTo>
                    <a:pt x="112" y="15"/>
                    <a:pt x="53" y="0"/>
                    <a:pt x="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7756750" y="4193675"/>
              <a:ext cx="47650" cy="7875"/>
            </a:xfrm>
            <a:custGeom>
              <a:avLst/>
              <a:gdLst/>
              <a:ahLst/>
              <a:cxnLst/>
              <a:rect l="l" t="t" r="r" b="b"/>
              <a:pathLst>
                <a:path w="1906" h="315" extrusionOk="0">
                  <a:moveTo>
                    <a:pt x="50" y="0"/>
                  </a:moveTo>
                  <a:cubicBezTo>
                    <a:pt x="13" y="0"/>
                    <a:pt x="0" y="24"/>
                    <a:pt x="71" y="48"/>
                  </a:cubicBezTo>
                  <a:cubicBezTo>
                    <a:pt x="638" y="248"/>
                    <a:pt x="1238" y="281"/>
                    <a:pt x="1839" y="315"/>
                  </a:cubicBezTo>
                  <a:cubicBezTo>
                    <a:pt x="1905" y="315"/>
                    <a:pt x="1872" y="248"/>
                    <a:pt x="1805" y="248"/>
                  </a:cubicBezTo>
                  <a:cubicBezTo>
                    <a:pt x="1238" y="214"/>
                    <a:pt x="638" y="214"/>
                    <a:pt x="104" y="14"/>
                  </a:cubicBezTo>
                  <a:cubicBezTo>
                    <a:pt x="85" y="5"/>
                    <a:pt x="65" y="0"/>
                    <a:pt x="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7499000" y="3989150"/>
              <a:ext cx="43900" cy="20100"/>
            </a:xfrm>
            <a:custGeom>
              <a:avLst/>
              <a:gdLst/>
              <a:ahLst/>
              <a:cxnLst/>
              <a:rect l="l" t="t" r="r" b="b"/>
              <a:pathLst>
                <a:path w="1756" h="804" extrusionOk="0">
                  <a:moveTo>
                    <a:pt x="48" y="1"/>
                  </a:moveTo>
                  <a:cubicBezTo>
                    <a:pt x="19" y="1"/>
                    <a:pt x="1" y="17"/>
                    <a:pt x="40" y="56"/>
                  </a:cubicBezTo>
                  <a:cubicBezTo>
                    <a:pt x="507" y="390"/>
                    <a:pt x="1074" y="590"/>
                    <a:pt x="1641" y="790"/>
                  </a:cubicBezTo>
                  <a:cubicBezTo>
                    <a:pt x="1651" y="800"/>
                    <a:pt x="1666" y="804"/>
                    <a:pt x="1682" y="804"/>
                  </a:cubicBezTo>
                  <a:cubicBezTo>
                    <a:pt x="1719" y="804"/>
                    <a:pt x="1755" y="780"/>
                    <a:pt x="1708" y="757"/>
                  </a:cubicBezTo>
                  <a:cubicBezTo>
                    <a:pt x="1141" y="556"/>
                    <a:pt x="574" y="356"/>
                    <a:pt x="107" y="23"/>
                  </a:cubicBezTo>
                  <a:cubicBezTo>
                    <a:pt x="93" y="9"/>
                    <a:pt x="68" y="1"/>
                    <a:pt x="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7718825" y="3656800"/>
              <a:ext cx="362425" cy="482600"/>
            </a:xfrm>
            <a:custGeom>
              <a:avLst/>
              <a:gdLst/>
              <a:ahLst/>
              <a:cxnLst/>
              <a:rect l="l" t="t" r="r" b="b"/>
              <a:pathLst>
                <a:path w="14497" h="19304" extrusionOk="0">
                  <a:moveTo>
                    <a:pt x="273" y="1"/>
                  </a:moveTo>
                  <a:cubicBezTo>
                    <a:pt x="163" y="1"/>
                    <a:pt x="0" y="83"/>
                    <a:pt x="87" y="141"/>
                  </a:cubicBezTo>
                  <a:cubicBezTo>
                    <a:pt x="2855" y="1809"/>
                    <a:pt x="5424" y="3777"/>
                    <a:pt x="7659" y="6078"/>
                  </a:cubicBezTo>
                  <a:cubicBezTo>
                    <a:pt x="9894" y="8380"/>
                    <a:pt x="11762" y="11015"/>
                    <a:pt x="12929" y="14017"/>
                  </a:cubicBezTo>
                  <a:cubicBezTo>
                    <a:pt x="13596" y="15685"/>
                    <a:pt x="14030" y="17453"/>
                    <a:pt x="14230" y="19254"/>
                  </a:cubicBezTo>
                  <a:cubicBezTo>
                    <a:pt x="14230" y="19289"/>
                    <a:pt x="14263" y="19304"/>
                    <a:pt x="14305" y="19304"/>
                  </a:cubicBezTo>
                  <a:cubicBezTo>
                    <a:pt x="14384" y="19304"/>
                    <a:pt x="14497" y="19253"/>
                    <a:pt x="14497" y="19188"/>
                  </a:cubicBezTo>
                  <a:cubicBezTo>
                    <a:pt x="14163" y="15952"/>
                    <a:pt x="13029" y="12883"/>
                    <a:pt x="11261" y="10181"/>
                  </a:cubicBezTo>
                  <a:cubicBezTo>
                    <a:pt x="9527" y="7446"/>
                    <a:pt x="7258" y="5078"/>
                    <a:pt x="4723" y="3076"/>
                  </a:cubicBezTo>
                  <a:cubicBezTo>
                    <a:pt x="3322" y="1942"/>
                    <a:pt x="1855" y="941"/>
                    <a:pt x="320" y="7"/>
                  </a:cubicBezTo>
                  <a:cubicBezTo>
                    <a:pt x="307" y="3"/>
                    <a:pt x="290" y="1"/>
                    <a:pt x="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a:off x="7748500" y="3696175"/>
              <a:ext cx="40050" cy="7725"/>
            </a:xfrm>
            <a:custGeom>
              <a:avLst/>
              <a:gdLst/>
              <a:ahLst/>
              <a:cxnLst/>
              <a:rect l="l" t="t" r="r" b="b"/>
              <a:pathLst>
                <a:path w="1602" h="309" extrusionOk="0">
                  <a:moveTo>
                    <a:pt x="1468" y="0"/>
                  </a:moveTo>
                  <a:cubicBezTo>
                    <a:pt x="1035" y="33"/>
                    <a:pt x="568" y="33"/>
                    <a:pt x="134" y="133"/>
                  </a:cubicBezTo>
                  <a:cubicBezTo>
                    <a:pt x="101" y="167"/>
                    <a:pt x="0" y="200"/>
                    <a:pt x="34" y="267"/>
                  </a:cubicBezTo>
                  <a:cubicBezTo>
                    <a:pt x="34" y="300"/>
                    <a:pt x="59" y="309"/>
                    <a:pt x="88" y="309"/>
                  </a:cubicBezTo>
                  <a:cubicBezTo>
                    <a:pt x="117" y="309"/>
                    <a:pt x="151" y="300"/>
                    <a:pt x="167" y="300"/>
                  </a:cubicBezTo>
                  <a:cubicBezTo>
                    <a:pt x="601" y="200"/>
                    <a:pt x="1035" y="234"/>
                    <a:pt x="1435" y="167"/>
                  </a:cubicBezTo>
                  <a:cubicBezTo>
                    <a:pt x="1502" y="167"/>
                    <a:pt x="1568" y="133"/>
                    <a:pt x="1602" y="67"/>
                  </a:cubicBezTo>
                  <a:cubicBezTo>
                    <a:pt x="1602" y="0"/>
                    <a:pt x="1502" y="0"/>
                    <a:pt x="14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a:off x="7817175" y="3667400"/>
              <a:ext cx="15575" cy="63175"/>
            </a:xfrm>
            <a:custGeom>
              <a:avLst/>
              <a:gdLst/>
              <a:ahLst/>
              <a:cxnLst/>
              <a:rect l="l" t="t" r="r" b="b"/>
              <a:pathLst>
                <a:path w="623" h="2527" extrusionOk="0">
                  <a:moveTo>
                    <a:pt x="206" y="1"/>
                  </a:moveTo>
                  <a:cubicBezTo>
                    <a:pt x="120" y="1"/>
                    <a:pt x="0" y="52"/>
                    <a:pt x="22" y="117"/>
                  </a:cubicBezTo>
                  <a:cubicBezTo>
                    <a:pt x="189" y="884"/>
                    <a:pt x="322" y="1685"/>
                    <a:pt x="256" y="2452"/>
                  </a:cubicBezTo>
                  <a:cubicBezTo>
                    <a:pt x="256" y="2505"/>
                    <a:pt x="298" y="2527"/>
                    <a:pt x="350" y="2527"/>
                  </a:cubicBezTo>
                  <a:cubicBezTo>
                    <a:pt x="426" y="2527"/>
                    <a:pt x="522" y="2479"/>
                    <a:pt x="522" y="2419"/>
                  </a:cubicBezTo>
                  <a:cubicBezTo>
                    <a:pt x="623" y="1618"/>
                    <a:pt x="456" y="817"/>
                    <a:pt x="289" y="50"/>
                  </a:cubicBezTo>
                  <a:cubicBezTo>
                    <a:pt x="289" y="15"/>
                    <a:pt x="253" y="1"/>
                    <a:pt x="2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7786850" y="3774450"/>
              <a:ext cx="98450" cy="23825"/>
            </a:xfrm>
            <a:custGeom>
              <a:avLst/>
              <a:gdLst/>
              <a:ahLst/>
              <a:cxnLst/>
              <a:rect l="l" t="t" r="r" b="b"/>
              <a:pathLst>
                <a:path w="3938" h="953" extrusionOk="0">
                  <a:moveTo>
                    <a:pt x="3721" y="1"/>
                  </a:moveTo>
                  <a:cubicBezTo>
                    <a:pt x="3108" y="1"/>
                    <a:pt x="2522" y="181"/>
                    <a:pt x="1936" y="305"/>
                  </a:cubicBezTo>
                  <a:cubicBezTo>
                    <a:pt x="1302" y="438"/>
                    <a:pt x="668" y="538"/>
                    <a:pt x="68" y="839"/>
                  </a:cubicBezTo>
                  <a:cubicBezTo>
                    <a:pt x="1" y="839"/>
                    <a:pt x="1" y="905"/>
                    <a:pt x="34" y="939"/>
                  </a:cubicBezTo>
                  <a:cubicBezTo>
                    <a:pt x="44" y="948"/>
                    <a:pt x="62" y="952"/>
                    <a:pt x="84" y="952"/>
                  </a:cubicBezTo>
                  <a:cubicBezTo>
                    <a:pt x="137" y="952"/>
                    <a:pt x="211" y="929"/>
                    <a:pt x="234" y="905"/>
                  </a:cubicBezTo>
                  <a:cubicBezTo>
                    <a:pt x="768" y="638"/>
                    <a:pt x="1369" y="538"/>
                    <a:pt x="1969" y="438"/>
                  </a:cubicBezTo>
                  <a:cubicBezTo>
                    <a:pt x="2467" y="350"/>
                    <a:pt x="2965" y="160"/>
                    <a:pt x="3463" y="160"/>
                  </a:cubicBezTo>
                  <a:cubicBezTo>
                    <a:pt x="3532" y="160"/>
                    <a:pt x="3601" y="163"/>
                    <a:pt x="3670" y="171"/>
                  </a:cubicBezTo>
                  <a:cubicBezTo>
                    <a:pt x="3737" y="171"/>
                    <a:pt x="3837" y="171"/>
                    <a:pt x="3870" y="105"/>
                  </a:cubicBezTo>
                  <a:cubicBezTo>
                    <a:pt x="3904" y="71"/>
                    <a:pt x="3937" y="38"/>
                    <a:pt x="3870" y="5"/>
                  </a:cubicBezTo>
                  <a:cubicBezTo>
                    <a:pt x="3820" y="2"/>
                    <a:pt x="3770" y="1"/>
                    <a:pt x="3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7865200" y="3863150"/>
              <a:ext cx="104700" cy="25300"/>
            </a:xfrm>
            <a:custGeom>
              <a:avLst/>
              <a:gdLst/>
              <a:ahLst/>
              <a:cxnLst/>
              <a:rect l="l" t="t" r="r" b="b"/>
              <a:pathLst>
                <a:path w="4188" h="1012" extrusionOk="0">
                  <a:moveTo>
                    <a:pt x="3088" y="1"/>
                  </a:moveTo>
                  <a:cubicBezTo>
                    <a:pt x="2779" y="1"/>
                    <a:pt x="2471" y="26"/>
                    <a:pt x="2171" y="93"/>
                  </a:cubicBezTo>
                  <a:cubicBezTo>
                    <a:pt x="1437" y="193"/>
                    <a:pt x="770" y="526"/>
                    <a:pt x="136" y="860"/>
                  </a:cubicBezTo>
                  <a:cubicBezTo>
                    <a:pt x="1" y="914"/>
                    <a:pt x="63" y="1011"/>
                    <a:pt x="162" y="1011"/>
                  </a:cubicBezTo>
                  <a:cubicBezTo>
                    <a:pt x="185" y="1011"/>
                    <a:pt x="211" y="1006"/>
                    <a:pt x="236" y="993"/>
                  </a:cubicBezTo>
                  <a:cubicBezTo>
                    <a:pt x="836" y="660"/>
                    <a:pt x="1470" y="359"/>
                    <a:pt x="2171" y="226"/>
                  </a:cubicBezTo>
                  <a:cubicBezTo>
                    <a:pt x="2410" y="198"/>
                    <a:pt x="2656" y="187"/>
                    <a:pt x="2903" y="187"/>
                  </a:cubicBezTo>
                  <a:cubicBezTo>
                    <a:pt x="3239" y="187"/>
                    <a:pt x="3578" y="207"/>
                    <a:pt x="3905" y="226"/>
                  </a:cubicBezTo>
                  <a:cubicBezTo>
                    <a:pt x="3917" y="229"/>
                    <a:pt x="3930" y="230"/>
                    <a:pt x="3942" y="230"/>
                  </a:cubicBezTo>
                  <a:cubicBezTo>
                    <a:pt x="4066" y="230"/>
                    <a:pt x="4187" y="90"/>
                    <a:pt x="4005" y="59"/>
                  </a:cubicBezTo>
                  <a:cubicBezTo>
                    <a:pt x="3705" y="26"/>
                    <a:pt x="3397" y="1"/>
                    <a:pt x="3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7916600" y="3736650"/>
              <a:ext cx="15400" cy="81125"/>
            </a:xfrm>
            <a:custGeom>
              <a:avLst/>
              <a:gdLst/>
              <a:ahLst/>
              <a:cxnLst/>
              <a:rect l="l" t="t" r="r" b="b"/>
              <a:pathLst>
                <a:path w="616" h="3245" extrusionOk="0">
                  <a:moveTo>
                    <a:pt x="290" y="1"/>
                  </a:moveTo>
                  <a:cubicBezTo>
                    <a:pt x="204" y="1"/>
                    <a:pt x="92" y="60"/>
                    <a:pt x="115" y="149"/>
                  </a:cubicBezTo>
                  <a:cubicBezTo>
                    <a:pt x="215" y="616"/>
                    <a:pt x="315" y="1116"/>
                    <a:pt x="315" y="1617"/>
                  </a:cubicBezTo>
                  <a:cubicBezTo>
                    <a:pt x="348" y="1884"/>
                    <a:pt x="348" y="2184"/>
                    <a:pt x="281" y="2451"/>
                  </a:cubicBezTo>
                  <a:cubicBezTo>
                    <a:pt x="215" y="2684"/>
                    <a:pt x="115" y="2951"/>
                    <a:pt x="15" y="3184"/>
                  </a:cubicBezTo>
                  <a:cubicBezTo>
                    <a:pt x="1" y="3226"/>
                    <a:pt x="45" y="3245"/>
                    <a:pt x="104" y="3245"/>
                  </a:cubicBezTo>
                  <a:cubicBezTo>
                    <a:pt x="186" y="3245"/>
                    <a:pt x="295" y="3209"/>
                    <a:pt x="315" y="3151"/>
                  </a:cubicBezTo>
                  <a:cubicBezTo>
                    <a:pt x="415" y="2884"/>
                    <a:pt x="515" y="2617"/>
                    <a:pt x="548" y="2351"/>
                  </a:cubicBezTo>
                  <a:cubicBezTo>
                    <a:pt x="615" y="2117"/>
                    <a:pt x="615" y="1850"/>
                    <a:pt x="615" y="1583"/>
                  </a:cubicBezTo>
                  <a:cubicBezTo>
                    <a:pt x="582" y="1083"/>
                    <a:pt x="515" y="549"/>
                    <a:pt x="382" y="49"/>
                  </a:cubicBezTo>
                  <a:cubicBezTo>
                    <a:pt x="370" y="16"/>
                    <a:pt x="333" y="1"/>
                    <a:pt x="2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a:off x="7992850" y="3858100"/>
              <a:ext cx="34200" cy="55875"/>
            </a:xfrm>
            <a:custGeom>
              <a:avLst/>
              <a:gdLst/>
              <a:ahLst/>
              <a:cxnLst/>
              <a:rect l="l" t="t" r="r" b="b"/>
              <a:pathLst>
                <a:path w="1368" h="2235" extrusionOk="0">
                  <a:moveTo>
                    <a:pt x="1267" y="1"/>
                  </a:moveTo>
                  <a:cubicBezTo>
                    <a:pt x="1191" y="1"/>
                    <a:pt x="1101" y="36"/>
                    <a:pt x="1101" y="94"/>
                  </a:cubicBezTo>
                  <a:cubicBezTo>
                    <a:pt x="1068" y="495"/>
                    <a:pt x="934" y="895"/>
                    <a:pt x="734" y="1229"/>
                  </a:cubicBezTo>
                  <a:cubicBezTo>
                    <a:pt x="634" y="1362"/>
                    <a:pt x="534" y="1495"/>
                    <a:pt x="434" y="1662"/>
                  </a:cubicBezTo>
                  <a:cubicBezTo>
                    <a:pt x="334" y="1796"/>
                    <a:pt x="234" y="1962"/>
                    <a:pt x="67" y="2096"/>
                  </a:cubicBezTo>
                  <a:cubicBezTo>
                    <a:pt x="33" y="2129"/>
                    <a:pt x="0" y="2163"/>
                    <a:pt x="67" y="2196"/>
                  </a:cubicBezTo>
                  <a:cubicBezTo>
                    <a:pt x="95" y="2224"/>
                    <a:pt x="123" y="2234"/>
                    <a:pt x="151" y="2234"/>
                  </a:cubicBezTo>
                  <a:cubicBezTo>
                    <a:pt x="190" y="2234"/>
                    <a:pt x="228" y="2215"/>
                    <a:pt x="267" y="2196"/>
                  </a:cubicBezTo>
                  <a:cubicBezTo>
                    <a:pt x="434" y="2062"/>
                    <a:pt x="534" y="1929"/>
                    <a:pt x="667" y="1762"/>
                  </a:cubicBezTo>
                  <a:cubicBezTo>
                    <a:pt x="767" y="1595"/>
                    <a:pt x="867" y="1429"/>
                    <a:pt x="967" y="1262"/>
                  </a:cubicBezTo>
                  <a:cubicBezTo>
                    <a:pt x="1168" y="895"/>
                    <a:pt x="1334" y="495"/>
                    <a:pt x="1368" y="61"/>
                  </a:cubicBezTo>
                  <a:cubicBezTo>
                    <a:pt x="1368" y="19"/>
                    <a:pt x="1321" y="1"/>
                    <a:pt x="12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8040450" y="3863750"/>
              <a:ext cx="32475" cy="142575"/>
            </a:xfrm>
            <a:custGeom>
              <a:avLst/>
              <a:gdLst/>
              <a:ahLst/>
              <a:cxnLst/>
              <a:rect l="l" t="t" r="r" b="b"/>
              <a:pathLst>
                <a:path w="1299" h="5703" extrusionOk="0">
                  <a:moveTo>
                    <a:pt x="1188" y="0"/>
                  </a:moveTo>
                  <a:cubicBezTo>
                    <a:pt x="1109" y="0"/>
                    <a:pt x="998" y="37"/>
                    <a:pt x="998" y="102"/>
                  </a:cubicBezTo>
                  <a:cubicBezTo>
                    <a:pt x="998" y="1103"/>
                    <a:pt x="1032" y="2103"/>
                    <a:pt x="865" y="3071"/>
                  </a:cubicBezTo>
                  <a:cubicBezTo>
                    <a:pt x="731" y="3971"/>
                    <a:pt x="531" y="4905"/>
                    <a:pt x="31" y="5639"/>
                  </a:cubicBezTo>
                  <a:cubicBezTo>
                    <a:pt x="1" y="5684"/>
                    <a:pt x="39" y="5702"/>
                    <a:pt x="92" y="5702"/>
                  </a:cubicBezTo>
                  <a:cubicBezTo>
                    <a:pt x="157" y="5702"/>
                    <a:pt x="246" y="5676"/>
                    <a:pt x="264" y="5639"/>
                  </a:cubicBezTo>
                  <a:cubicBezTo>
                    <a:pt x="798" y="4872"/>
                    <a:pt x="1032" y="3938"/>
                    <a:pt x="1165" y="3037"/>
                  </a:cubicBezTo>
                  <a:cubicBezTo>
                    <a:pt x="1298" y="2037"/>
                    <a:pt x="1265" y="1036"/>
                    <a:pt x="1265" y="35"/>
                  </a:cubicBezTo>
                  <a:cubicBezTo>
                    <a:pt x="1265" y="12"/>
                    <a:pt x="1232" y="0"/>
                    <a:pt x="1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7983275" y="3999575"/>
              <a:ext cx="75125" cy="32025"/>
            </a:xfrm>
            <a:custGeom>
              <a:avLst/>
              <a:gdLst/>
              <a:ahLst/>
              <a:cxnLst/>
              <a:rect l="l" t="t" r="r" b="b"/>
              <a:pathLst>
                <a:path w="3005" h="1281" extrusionOk="0">
                  <a:moveTo>
                    <a:pt x="280" y="1"/>
                  </a:moveTo>
                  <a:cubicBezTo>
                    <a:pt x="171" y="1"/>
                    <a:pt x="1" y="113"/>
                    <a:pt x="150" y="173"/>
                  </a:cubicBezTo>
                  <a:cubicBezTo>
                    <a:pt x="583" y="306"/>
                    <a:pt x="1017" y="473"/>
                    <a:pt x="1451" y="673"/>
                  </a:cubicBezTo>
                  <a:cubicBezTo>
                    <a:pt x="1884" y="840"/>
                    <a:pt x="2318" y="1007"/>
                    <a:pt x="2718" y="1274"/>
                  </a:cubicBezTo>
                  <a:cubicBezTo>
                    <a:pt x="2727" y="1278"/>
                    <a:pt x="2739" y="1280"/>
                    <a:pt x="2754" y="1280"/>
                  </a:cubicBezTo>
                  <a:cubicBezTo>
                    <a:pt x="2842" y="1280"/>
                    <a:pt x="3005" y="1198"/>
                    <a:pt x="2918" y="1140"/>
                  </a:cubicBezTo>
                  <a:cubicBezTo>
                    <a:pt x="2518" y="873"/>
                    <a:pt x="2084" y="707"/>
                    <a:pt x="1651" y="506"/>
                  </a:cubicBezTo>
                  <a:cubicBezTo>
                    <a:pt x="1217" y="340"/>
                    <a:pt x="783" y="139"/>
                    <a:pt x="316" y="6"/>
                  </a:cubicBezTo>
                  <a:cubicBezTo>
                    <a:pt x="306" y="2"/>
                    <a:pt x="293" y="1"/>
                    <a:pt x="2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7738500" y="3694750"/>
              <a:ext cx="20025" cy="17675"/>
            </a:xfrm>
            <a:custGeom>
              <a:avLst/>
              <a:gdLst/>
              <a:ahLst/>
              <a:cxnLst/>
              <a:rect l="l" t="t" r="r" b="b"/>
              <a:pathLst>
                <a:path w="801" h="707" extrusionOk="0">
                  <a:moveTo>
                    <a:pt x="406" y="1"/>
                  </a:moveTo>
                  <a:cubicBezTo>
                    <a:pt x="335" y="1"/>
                    <a:pt x="263" y="20"/>
                    <a:pt x="200" y="57"/>
                  </a:cubicBezTo>
                  <a:cubicBezTo>
                    <a:pt x="34" y="157"/>
                    <a:pt x="0" y="391"/>
                    <a:pt x="100" y="557"/>
                  </a:cubicBezTo>
                  <a:cubicBezTo>
                    <a:pt x="178" y="655"/>
                    <a:pt x="278" y="706"/>
                    <a:pt x="382" y="706"/>
                  </a:cubicBezTo>
                  <a:cubicBezTo>
                    <a:pt x="456" y="706"/>
                    <a:pt x="531" y="680"/>
                    <a:pt x="601" y="624"/>
                  </a:cubicBezTo>
                  <a:cubicBezTo>
                    <a:pt x="767" y="524"/>
                    <a:pt x="801" y="324"/>
                    <a:pt x="701" y="157"/>
                  </a:cubicBezTo>
                  <a:cubicBezTo>
                    <a:pt x="638" y="53"/>
                    <a:pt x="5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7806875" y="3654475"/>
              <a:ext cx="23375" cy="23375"/>
            </a:xfrm>
            <a:custGeom>
              <a:avLst/>
              <a:gdLst/>
              <a:ahLst/>
              <a:cxnLst/>
              <a:rect l="l" t="t" r="r" b="b"/>
              <a:pathLst>
                <a:path w="935" h="935" extrusionOk="0">
                  <a:moveTo>
                    <a:pt x="467" y="0"/>
                  </a:moveTo>
                  <a:cubicBezTo>
                    <a:pt x="234" y="0"/>
                    <a:pt x="0" y="200"/>
                    <a:pt x="0" y="467"/>
                  </a:cubicBezTo>
                  <a:cubicBezTo>
                    <a:pt x="0" y="734"/>
                    <a:pt x="234" y="934"/>
                    <a:pt x="467" y="934"/>
                  </a:cubicBezTo>
                  <a:cubicBezTo>
                    <a:pt x="734" y="934"/>
                    <a:pt x="934" y="734"/>
                    <a:pt x="934" y="467"/>
                  </a:cubicBezTo>
                  <a:cubicBezTo>
                    <a:pt x="934" y="200"/>
                    <a:pt x="734" y="0"/>
                    <a:pt x="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7770175" y="3784700"/>
              <a:ext cx="26725" cy="23525"/>
            </a:xfrm>
            <a:custGeom>
              <a:avLst/>
              <a:gdLst/>
              <a:ahLst/>
              <a:cxnLst/>
              <a:rect l="l" t="t" r="r" b="b"/>
              <a:pathLst>
                <a:path w="1069" h="941" extrusionOk="0">
                  <a:moveTo>
                    <a:pt x="557" y="0"/>
                  </a:moveTo>
                  <a:cubicBezTo>
                    <a:pt x="460" y="0"/>
                    <a:pt x="359" y="30"/>
                    <a:pt x="268" y="95"/>
                  </a:cubicBezTo>
                  <a:cubicBezTo>
                    <a:pt x="67" y="228"/>
                    <a:pt x="1" y="529"/>
                    <a:pt x="168" y="729"/>
                  </a:cubicBezTo>
                  <a:cubicBezTo>
                    <a:pt x="250" y="872"/>
                    <a:pt x="395" y="940"/>
                    <a:pt x="541" y="940"/>
                  </a:cubicBezTo>
                  <a:cubicBezTo>
                    <a:pt x="632" y="940"/>
                    <a:pt x="724" y="914"/>
                    <a:pt x="801" y="862"/>
                  </a:cubicBezTo>
                  <a:cubicBezTo>
                    <a:pt x="1035" y="729"/>
                    <a:pt x="1068" y="429"/>
                    <a:pt x="935" y="195"/>
                  </a:cubicBezTo>
                  <a:cubicBezTo>
                    <a:pt x="853" y="73"/>
                    <a:pt x="710"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7788525" y="3759550"/>
              <a:ext cx="17550" cy="14825"/>
            </a:xfrm>
            <a:custGeom>
              <a:avLst/>
              <a:gdLst/>
              <a:ahLst/>
              <a:cxnLst/>
              <a:rect l="l" t="t" r="r" b="b"/>
              <a:pathLst>
                <a:path w="702" h="593" extrusionOk="0">
                  <a:moveTo>
                    <a:pt x="342" y="0"/>
                  </a:moveTo>
                  <a:cubicBezTo>
                    <a:pt x="293" y="0"/>
                    <a:pt x="245" y="11"/>
                    <a:pt x="201" y="34"/>
                  </a:cubicBezTo>
                  <a:cubicBezTo>
                    <a:pt x="67" y="134"/>
                    <a:pt x="1" y="334"/>
                    <a:pt x="101" y="467"/>
                  </a:cubicBezTo>
                  <a:cubicBezTo>
                    <a:pt x="161" y="548"/>
                    <a:pt x="259" y="592"/>
                    <a:pt x="356" y="592"/>
                  </a:cubicBezTo>
                  <a:cubicBezTo>
                    <a:pt x="419" y="592"/>
                    <a:pt x="482" y="573"/>
                    <a:pt x="534" y="534"/>
                  </a:cubicBezTo>
                  <a:cubicBezTo>
                    <a:pt x="668" y="434"/>
                    <a:pt x="701" y="267"/>
                    <a:pt x="601" y="134"/>
                  </a:cubicBezTo>
                  <a:cubicBezTo>
                    <a:pt x="534" y="45"/>
                    <a:pt x="438" y="0"/>
                    <a:pt x="3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7847725" y="3838150"/>
              <a:ext cx="16725" cy="14600"/>
            </a:xfrm>
            <a:custGeom>
              <a:avLst/>
              <a:gdLst/>
              <a:ahLst/>
              <a:cxnLst/>
              <a:rect l="l" t="t" r="r" b="b"/>
              <a:pathLst>
                <a:path w="669" h="584" extrusionOk="0">
                  <a:moveTo>
                    <a:pt x="335" y="0"/>
                  </a:moveTo>
                  <a:cubicBezTo>
                    <a:pt x="278" y="0"/>
                    <a:pt x="220" y="19"/>
                    <a:pt x="168" y="58"/>
                  </a:cubicBezTo>
                  <a:cubicBezTo>
                    <a:pt x="34" y="159"/>
                    <a:pt x="1" y="325"/>
                    <a:pt x="101" y="459"/>
                  </a:cubicBezTo>
                  <a:cubicBezTo>
                    <a:pt x="141" y="540"/>
                    <a:pt x="231" y="584"/>
                    <a:pt x="325" y="584"/>
                  </a:cubicBezTo>
                  <a:cubicBezTo>
                    <a:pt x="386" y="584"/>
                    <a:pt x="449" y="565"/>
                    <a:pt x="501" y="525"/>
                  </a:cubicBezTo>
                  <a:cubicBezTo>
                    <a:pt x="635" y="459"/>
                    <a:pt x="668" y="259"/>
                    <a:pt x="568" y="125"/>
                  </a:cubicBezTo>
                  <a:cubicBezTo>
                    <a:pt x="507" y="44"/>
                    <a:pt x="422" y="0"/>
                    <a:pt x="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8035375" y="3899025"/>
              <a:ext cx="16700" cy="14825"/>
            </a:xfrm>
            <a:custGeom>
              <a:avLst/>
              <a:gdLst/>
              <a:ahLst/>
              <a:cxnLst/>
              <a:rect l="l" t="t" r="r" b="b"/>
              <a:pathLst>
                <a:path w="668" h="593" extrusionOk="0">
                  <a:moveTo>
                    <a:pt x="344" y="0"/>
                  </a:moveTo>
                  <a:cubicBezTo>
                    <a:pt x="283" y="0"/>
                    <a:pt x="220" y="19"/>
                    <a:pt x="167" y="59"/>
                  </a:cubicBezTo>
                  <a:cubicBezTo>
                    <a:pt x="34" y="159"/>
                    <a:pt x="0" y="325"/>
                    <a:pt x="100" y="459"/>
                  </a:cubicBezTo>
                  <a:cubicBezTo>
                    <a:pt x="167" y="548"/>
                    <a:pt x="263" y="592"/>
                    <a:pt x="360" y="592"/>
                  </a:cubicBezTo>
                  <a:cubicBezTo>
                    <a:pt x="408" y="592"/>
                    <a:pt x="456" y="581"/>
                    <a:pt x="501" y="559"/>
                  </a:cubicBezTo>
                  <a:cubicBezTo>
                    <a:pt x="634" y="459"/>
                    <a:pt x="667" y="259"/>
                    <a:pt x="567" y="125"/>
                  </a:cubicBezTo>
                  <a:cubicBezTo>
                    <a:pt x="527" y="44"/>
                    <a:pt x="438" y="0"/>
                    <a:pt x="3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7901100" y="3755575"/>
              <a:ext cx="16700" cy="14625"/>
            </a:xfrm>
            <a:custGeom>
              <a:avLst/>
              <a:gdLst/>
              <a:ahLst/>
              <a:cxnLst/>
              <a:rect l="l" t="t" r="r" b="b"/>
              <a:pathLst>
                <a:path w="668" h="585" extrusionOk="0">
                  <a:moveTo>
                    <a:pt x="335" y="1"/>
                  </a:moveTo>
                  <a:cubicBezTo>
                    <a:pt x="278" y="1"/>
                    <a:pt x="220" y="20"/>
                    <a:pt x="168" y="59"/>
                  </a:cubicBezTo>
                  <a:cubicBezTo>
                    <a:pt x="34" y="126"/>
                    <a:pt x="1" y="326"/>
                    <a:pt x="68" y="459"/>
                  </a:cubicBezTo>
                  <a:cubicBezTo>
                    <a:pt x="128" y="540"/>
                    <a:pt x="225" y="584"/>
                    <a:pt x="322" y="584"/>
                  </a:cubicBezTo>
                  <a:cubicBezTo>
                    <a:pt x="386" y="584"/>
                    <a:pt x="449" y="566"/>
                    <a:pt x="501" y="526"/>
                  </a:cubicBezTo>
                  <a:cubicBezTo>
                    <a:pt x="635" y="426"/>
                    <a:pt x="668" y="259"/>
                    <a:pt x="568" y="126"/>
                  </a:cubicBezTo>
                  <a:cubicBezTo>
                    <a:pt x="507" y="45"/>
                    <a:pt x="422" y="1"/>
                    <a:pt x="3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7803550" y="3633825"/>
              <a:ext cx="16700" cy="14625"/>
            </a:xfrm>
            <a:custGeom>
              <a:avLst/>
              <a:gdLst/>
              <a:ahLst/>
              <a:cxnLst/>
              <a:rect l="l" t="t" r="r" b="b"/>
              <a:pathLst>
                <a:path w="668" h="585" extrusionOk="0">
                  <a:moveTo>
                    <a:pt x="334" y="1"/>
                  </a:moveTo>
                  <a:cubicBezTo>
                    <a:pt x="277" y="1"/>
                    <a:pt x="219" y="19"/>
                    <a:pt x="167" y="59"/>
                  </a:cubicBezTo>
                  <a:cubicBezTo>
                    <a:pt x="33" y="126"/>
                    <a:pt x="0" y="326"/>
                    <a:pt x="67" y="459"/>
                  </a:cubicBezTo>
                  <a:cubicBezTo>
                    <a:pt x="127" y="540"/>
                    <a:pt x="225" y="584"/>
                    <a:pt x="322" y="584"/>
                  </a:cubicBezTo>
                  <a:cubicBezTo>
                    <a:pt x="385" y="584"/>
                    <a:pt x="448" y="565"/>
                    <a:pt x="500" y="526"/>
                  </a:cubicBezTo>
                  <a:cubicBezTo>
                    <a:pt x="634" y="426"/>
                    <a:pt x="667" y="259"/>
                    <a:pt x="567" y="126"/>
                  </a:cubicBezTo>
                  <a:cubicBezTo>
                    <a:pt x="507" y="45"/>
                    <a:pt x="421" y="1"/>
                    <a:pt x="3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a:off x="7703475" y="3666975"/>
              <a:ext cx="16700" cy="14825"/>
            </a:xfrm>
            <a:custGeom>
              <a:avLst/>
              <a:gdLst/>
              <a:ahLst/>
              <a:cxnLst/>
              <a:rect l="l" t="t" r="r" b="b"/>
              <a:pathLst>
                <a:path w="668" h="593" extrusionOk="0">
                  <a:moveTo>
                    <a:pt x="316" y="1"/>
                  </a:moveTo>
                  <a:cubicBezTo>
                    <a:pt x="263" y="1"/>
                    <a:pt x="211" y="12"/>
                    <a:pt x="167" y="34"/>
                  </a:cubicBezTo>
                  <a:cubicBezTo>
                    <a:pt x="34" y="134"/>
                    <a:pt x="0" y="334"/>
                    <a:pt x="100" y="468"/>
                  </a:cubicBezTo>
                  <a:cubicBezTo>
                    <a:pt x="161" y="548"/>
                    <a:pt x="246" y="592"/>
                    <a:pt x="333" y="592"/>
                  </a:cubicBezTo>
                  <a:cubicBezTo>
                    <a:pt x="390" y="592"/>
                    <a:pt x="448" y="574"/>
                    <a:pt x="501" y="534"/>
                  </a:cubicBezTo>
                  <a:cubicBezTo>
                    <a:pt x="634" y="434"/>
                    <a:pt x="667" y="267"/>
                    <a:pt x="601" y="134"/>
                  </a:cubicBezTo>
                  <a:cubicBezTo>
                    <a:pt x="534" y="45"/>
                    <a:pt x="423" y="1"/>
                    <a:pt x="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a:off x="7961150" y="3997425"/>
              <a:ext cx="16700" cy="14600"/>
            </a:xfrm>
            <a:custGeom>
              <a:avLst/>
              <a:gdLst/>
              <a:ahLst/>
              <a:cxnLst/>
              <a:rect l="l" t="t" r="r" b="b"/>
              <a:pathLst>
                <a:path w="668" h="584" extrusionOk="0">
                  <a:moveTo>
                    <a:pt x="335" y="1"/>
                  </a:moveTo>
                  <a:cubicBezTo>
                    <a:pt x="278" y="1"/>
                    <a:pt x="220" y="19"/>
                    <a:pt x="167" y="59"/>
                  </a:cubicBezTo>
                  <a:cubicBezTo>
                    <a:pt x="34" y="125"/>
                    <a:pt x="1" y="326"/>
                    <a:pt x="67" y="459"/>
                  </a:cubicBezTo>
                  <a:cubicBezTo>
                    <a:pt x="128" y="540"/>
                    <a:pt x="225" y="584"/>
                    <a:pt x="322" y="584"/>
                  </a:cubicBezTo>
                  <a:cubicBezTo>
                    <a:pt x="385" y="584"/>
                    <a:pt x="448" y="565"/>
                    <a:pt x="501" y="526"/>
                  </a:cubicBezTo>
                  <a:cubicBezTo>
                    <a:pt x="634" y="426"/>
                    <a:pt x="668" y="259"/>
                    <a:pt x="568" y="125"/>
                  </a:cubicBezTo>
                  <a:cubicBezTo>
                    <a:pt x="507" y="45"/>
                    <a:pt x="422" y="1"/>
                    <a:pt x="3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8033700" y="3871025"/>
              <a:ext cx="13375" cy="11175"/>
            </a:xfrm>
            <a:custGeom>
              <a:avLst/>
              <a:gdLst/>
              <a:ahLst/>
              <a:cxnLst/>
              <a:rect l="l" t="t" r="r" b="b"/>
              <a:pathLst>
                <a:path w="535" h="447" extrusionOk="0">
                  <a:moveTo>
                    <a:pt x="268" y="1"/>
                  </a:moveTo>
                  <a:cubicBezTo>
                    <a:pt x="223" y="1"/>
                    <a:pt x="176" y="17"/>
                    <a:pt x="134" y="44"/>
                  </a:cubicBezTo>
                  <a:cubicBezTo>
                    <a:pt x="34" y="111"/>
                    <a:pt x="1" y="245"/>
                    <a:pt x="67" y="345"/>
                  </a:cubicBezTo>
                  <a:cubicBezTo>
                    <a:pt x="110" y="409"/>
                    <a:pt x="195" y="446"/>
                    <a:pt x="277" y="446"/>
                  </a:cubicBezTo>
                  <a:cubicBezTo>
                    <a:pt x="322" y="446"/>
                    <a:pt x="365" y="435"/>
                    <a:pt x="401" y="411"/>
                  </a:cubicBezTo>
                  <a:cubicBezTo>
                    <a:pt x="501" y="345"/>
                    <a:pt x="534" y="211"/>
                    <a:pt x="434" y="111"/>
                  </a:cubicBezTo>
                  <a:cubicBezTo>
                    <a:pt x="395" y="33"/>
                    <a:pt x="333" y="1"/>
                    <a:pt x="2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7886100" y="3884525"/>
              <a:ext cx="20875" cy="18575"/>
            </a:xfrm>
            <a:custGeom>
              <a:avLst/>
              <a:gdLst/>
              <a:ahLst/>
              <a:cxnLst/>
              <a:rect l="l" t="t" r="r" b="b"/>
              <a:pathLst>
                <a:path w="835" h="743" extrusionOk="0">
                  <a:moveTo>
                    <a:pt x="418" y="1"/>
                  </a:moveTo>
                  <a:cubicBezTo>
                    <a:pt x="347" y="1"/>
                    <a:pt x="274" y="23"/>
                    <a:pt x="201" y="71"/>
                  </a:cubicBezTo>
                  <a:cubicBezTo>
                    <a:pt x="34" y="172"/>
                    <a:pt x="0" y="405"/>
                    <a:pt x="134" y="572"/>
                  </a:cubicBezTo>
                  <a:cubicBezTo>
                    <a:pt x="197" y="677"/>
                    <a:pt x="314" y="743"/>
                    <a:pt x="434" y="743"/>
                  </a:cubicBezTo>
                  <a:cubicBezTo>
                    <a:pt x="503" y="743"/>
                    <a:pt x="573" y="721"/>
                    <a:pt x="634" y="672"/>
                  </a:cubicBezTo>
                  <a:cubicBezTo>
                    <a:pt x="801" y="572"/>
                    <a:pt x="834" y="338"/>
                    <a:pt x="734" y="172"/>
                  </a:cubicBezTo>
                  <a:cubicBezTo>
                    <a:pt x="650" y="66"/>
                    <a:pt x="539" y="1"/>
                    <a:pt x="4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a:off x="7909450" y="3727150"/>
              <a:ext cx="26700" cy="23900"/>
            </a:xfrm>
            <a:custGeom>
              <a:avLst/>
              <a:gdLst/>
              <a:ahLst/>
              <a:cxnLst/>
              <a:rect l="l" t="t" r="r" b="b"/>
              <a:pathLst>
                <a:path w="1068" h="956" extrusionOk="0">
                  <a:moveTo>
                    <a:pt x="533" y="1"/>
                  </a:moveTo>
                  <a:cubicBezTo>
                    <a:pt x="438" y="1"/>
                    <a:pt x="345" y="30"/>
                    <a:pt x="267" y="95"/>
                  </a:cubicBezTo>
                  <a:cubicBezTo>
                    <a:pt x="34" y="229"/>
                    <a:pt x="0" y="529"/>
                    <a:pt x="134" y="729"/>
                  </a:cubicBezTo>
                  <a:cubicBezTo>
                    <a:pt x="238" y="874"/>
                    <a:pt x="380" y="955"/>
                    <a:pt x="529" y="955"/>
                  </a:cubicBezTo>
                  <a:cubicBezTo>
                    <a:pt x="620" y="955"/>
                    <a:pt x="713" y="926"/>
                    <a:pt x="801" y="863"/>
                  </a:cubicBezTo>
                  <a:cubicBezTo>
                    <a:pt x="1001" y="729"/>
                    <a:pt x="1068" y="429"/>
                    <a:pt x="934" y="195"/>
                  </a:cubicBezTo>
                  <a:cubicBezTo>
                    <a:pt x="833" y="73"/>
                    <a:pt x="681" y="1"/>
                    <a:pt x="5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a:off x="8007025" y="3844750"/>
              <a:ext cx="27525" cy="23500"/>
            </a:xfrm>
            <a:custGeom>
              <a:avLst/>
              <a:gdLst/>
              <a:ahLst/>
              <a:cxnLst/>
              <a:rect l="l" t="t" r="r" b="b"/>
              <a:pathLst>
                <a:path w="1101" h="940" extrusionOk="0">
                  <a:moveTo>
                    <a:pt x="557" y="0"/>
                  </a:moveTo>
                  <a:cubicBezTo>
                    <a:pt x="459" y="0"/>
                    <a:pt x="358" y="30"/>
                    <a:pt x="267" y="95"/>
                  </a:cubicBezTo>
                  <a:cubicBezTo>
                    <a:pt x="67" y="228"/>
                    <a:pt x="0" y="528"/>
                    <a:pt x="167" y="728"/>
                  </a:cubicBezTo>
                  <a:cubicBezTo>
                    <a:pt x="249" y="872"/>
                    <a:pt x="394" y="940"/>
                    <a:pt x="548" y="940"/>
                  </a:cubicBezTo>
                  <a:cubicBezTo>
                    <a:pt x="644" y="940"/>
                    <a:pt x="744" y="913"/>
                    <a:pt x="834" y="862"/>
                  </a:cubicBezTo>
                  <a:cubicBezTo>
                    <a:pt x="1034" y="728"/>
                    <a:pt x="1101" y="428"/>
                    <a:pt x="934" y="195"/>
                  </a:cubicBezTo>
                  <a:cubicBezTo>
                    <a:pt x="853" y="73"/>
                    <a:pt x="709"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7984500" y="3980175"/>
              <a:ext cx="17550" cy="15175"/>
            </a:xfrm>
            <a:custGeom>
              <a:avLst/>
              <a:gdLst/>
              <a:ahLst/>
              <a:cxnLst/>
              <a:rect l="l" t="t" r="r" b="b"/>
              <a:pathLst>
                <a:path w="702" h="607" extrusionOk="0">
                  <a:moveTo>
                    <a:pt x="342" y="0"/>
                  </a:moveTo>
                  <a:cubicBezTo>
                    <a:pt x="293" y="0"/>
                    <a:pt x="245" y="15"/>
                    <a:pt x="201" y="48"/>
                  </a:cubicBezTo>
                  <a:cubicBezTo>
                    <a:pt x="34" y="148"/>
                    <a:pt x="1" y="348"/>
                    <a:pt x="101" y="482"/>
                  </a:cubicBezTo>
                  <a:cubicBezTo>
                    <a:pt x="161" y="563"/>
                    <a:pt x="259" y="607"/>
                    <a:pt x="355" y="607"/>
                  </a:cubicBezTo>
                  <a:cubicBezTo>
                    <a:pt x="419" y="607"/>
                    <a:pt x="482" y="588"/>
                    <a:pt x="534" y="549"/>
                  </a:cubicBezTo>
                  <a:cubicBezTo>
                    <a:pt x="668" y="482"/>
                    <a:pt x="701" y="282"/>
                    <a:pt x="601" y="148"/>
                  </a:cubicBezTo>
                  <a:cubicBezTo>
                    <a:pt x="534" y="59"/>
                    <a:pt x="438" y="0"/>
                    <a:pt x="3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8073725" y="3891525"/>
              <a:ext cx="17550" cy="15425"/>
            </a:xfrm>
            <a:custGeom>
              <a:avLst/>
              <a:gdLst/>
              <a:ahLst/>
              <a:cxnLst/>
              <a:rect l="l" t="t" r="r" b="b"/>
              <a:pathLst>
                <a:path w="702" h="617" extrusionOk="0">
                  <a:moveTo>
                    <a:pt x="361" y="0"/>
                  </a:moveTo>
                  <a:cubicBezTo>
                    <a:pt x="299" y="0"/>
                    <a:pt x="233" y="19"/>
                    <a:pt x="168" y="58"/>
                  </a:cubicBezTo>
                  <a:cubicBezTo>
                    <a:pt x="34" y="158"/>
                    <a:pt x="1" y="325"/>
                    <a:pt x="101" y="492"/>
                  </a:cubicBezTo>
                  <a:cubicBezTo>
                    <a:pt x="161" y="573"/>
                    <a:pt x="259" y="617"/>
                    <a:pt x="356" y="617"/>
                  </a:cubicBezTo>
                  <a:cubicBezTo>
                    <a:pt x="419" y="617"/>
                    <a:pt x="482" y="598"/>
                    <a:pt x="534" y="559"/>
                  </a:cubicBezTo>
                  <a:cubicBezTo>
                    <a:pt x="668" y="459"/>
                    <a:pt x="701" y="258"/>
                    <a:pt x="601" y="125"/>
                  </a:cubicBezTo>
                  <a:cubicBezTo>
                    <a:pt x="541" y="44"/>
                    <a:pt x="456" y="0"/>
                    <a:pt x="3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7861075" y="3878175"/>
              <a:ext cx="17550" cy="15450"/>
            </a:xfrm>
            <a:custGeom>
              <a:avLst/>
              <a:gdLst/>
              <a:ahLst/>
              <a:cxnLst/>
              <a:rect l="l" t="t" r="r" b="b"/>
              <a:pathLst>
                <a:path w="702" h="618" extrusionOk="0">
                  <a:moveTo>
                    <a:pt x="346" y="0"/>
                  </a:moveTo>
                  <a:cubicBezTo>
                    <a:pt x="283" y="0"/>
                    <a:pt x="220" y="19"/>
                    <a:pt x="167" y="59"/>
                  </a:cubicBezTo>
                  <a:cubicBezTo>
                    <a:pt x="34" y="159"/>
                    <a:pt x="1" y="359"/>
                    <a:pt x="101" y="492"/>
                  </a:cubicBezTo>
                  <a:cubicBezTo>
                    <a:pt x="161" y="573"/>
                    <a:pt x="246" y="617"/>
                    <a:pt x="341" y="617"/>
                  </a:cubicBezTo>
                  <a:cubicBezTo>
                    <a:pt x="403" y="617"/>
                    <a:pt x="469" y="598"/>
                    <a:pt x="534" y="559"/>
                  </a:cubicBezTo>
                  <a:cubicBezTo>
                    <a:pt x="668" y="459"/>
                    <a:pt x="701" y="259"/>
                    <a:pt x="601" y="125"/>
                  </a:cubicBezTo>
                  <a:cubicBezTo>
                    <a:pt x="541" y="45"/>
                    <a:pt x="443" y="0"/>
                    <a:pt x="3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7852750" y="3844600"/>
              <a:ext cx="56725" cy="26725"/>
            </a:xfrm>
            <a:custGeom>
              <a:avLst/>
              <a:gdLst/>
              <a:ahLst/>
              <a:cxnLst/>
              <a:rect l="l" t="t" r="r" b="b"/>
              <a:pathLst>
                <a:path w="2269" h="1069" extrusionOk="0">
                  <a:moveTo>
                    <a:pt x="167" y="1"/>
                  </a:moveTo>
                  <a:cubicBezTo>
                    <a:pt x="134" y="1"/>
                    <a:pt x="0" y="67"/>
                    <a:pt x="100" y="67"/>
                  </a:cubicBezTo>
                  <a:cubicBezTo>
                    <a:pt x="801" y="267"/>
                    <a:pt x="1434" y="668"/>
                    <a:pt x="2102" y="1068"/>
                  </a:cubicBezTo>
                  <a:cubicBezTo>
                    <a:pt x="2135" y="1068"/>
                    <a:pt x="2268" y="1035"/>
                    <a:pt x="2202" y="1001"/>
                  </a:cubicBezTo>
                  <a:cubicBezTo>
                    <a:pt x="1535" y="601"/>
                    <a:pt x="901" y="20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a:off x="8041375" y="3905250"/>
              <a:ext cx="22900" cy="55375"/>
            </a:xfrm>
            <a:custGeom>
              <a:avLst/>
              <a:gdLst/>
              <a:ahLst/>
              <a:cxnLst/>
              <a:rect l="l" t="t" r="r" b="b"/>
              <a:pathLst>
                <a:path w="916" h="2215" extrusionOk="0">
                  <a:moveTo>
                    <a:pt x="132" y="1"/>
                  </a:moveTo>
                  <a:cubicBezTo>
                    <a:pt x="82" y="1"/>
                    <a:pt x="0" y="49"/>
                    <a:pt x="27" y="76"/>
                  </a:cubicBezTo>
                  <a:cubicBezTo>
                    <a:pt x="427" y="744"/>
                    <a:pt x="594" y="1477"/>
                    <a:pt x="761" y="2178"/>
                  </a:cubicBezTo>
                  <a:cubicBezTo>
                    <a:pt x="761" y="2203"/>
                    <a:pt x="785" y="2214"/>
                    <a:pt x="814" y="2214"/>
                  </a:cubicBezTo>
                  <a:cubicBezTo>
                    <a:pt x="859" y="2214"/>
                    <a:pt x="915" y="2186"/>
                    <a:pt x="894" y="2145"/>
                  </a:cubicBezTo>
                  <a:cubicBezTo>
                    <a:pt x="728" y="1444"/>
                    <a:pt x="561" y="677"/>
                    <a:pt x="161" y="10"/>
                  </a:cubicBezTo>
                  <a:cubicBezTo>
                    <a:pt x="154" y="3"/>
                    <a:pt x="144" y="1"/>
                    <a:pt x="1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7723725" y="3634100"/>
              <a:ext cx="37925" cy="47400"/>
            </a:xfrm>
            <a:custGeom>
              <a:avLst/>
              <a:gdLst/>
              <a:ahLst/>
              <a:cxnLst/>
              <a:rect l="l" t="t" r="r" b="b"/>
              <a:pathLst>
                <a:path w="1517" h="1896" extrusionOk="0">
                  <a:moveTo>
                    <a:pt x="109" y="1"/>
                  </a:moveTo>
                  <a:cubicBezTo>
                    <a:pt x="60" y="1"/>
                    <a:pt x="1" y="24"/>
                    <a:pt x="24" y="48"/>
                  </a:cubicBezTo>
                  <a:cubicBezTo>
                    <a:pt x="591" y="582"/>
                    <a:pt x="958" y="1249"/>
                    <a:pt x="1358" y="1883"/>
                  </a:cubicBezTo>
                  <a:cubicBezTo>
                    <a:pt x="1367" y="1892"/>
                    <a:pt x="1383" y="1896"/>
                    <a:pt x="1402" y="1896"/>
                  </a:cubicBezTo>
                  <a:cubicBezTo>
                    <a:pt x="1451" y="1896"/>
                    <a:pt x="1516" y="1865"/>
                    <a:pt x="1492" y="1816"/>
                  </a:cubicBezTo>
                  <a:cubicBezTo>
                    <a:pt x="1092" y="1182"/>
                    <a:pt x="725" y="515"/>
                    <a:pt x="158" y="15"/>
                  </a:cubicBezTo>
                  <a:cubicBezTo>
                    <a:pt x="148" y="5"/>
                    <a:pt x="129" y="1"/>
                    <a:pt x="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8"/>
            <p:cNvSpPr/>
            <p:nvPr/>
          </p:nvSpPr>
          <p:spPr>
            <a:xfrm>
              <a:off x="7839400" y="3953050"/>
              <a:ext cx="113425" cy="137225"/>
            </a:xfrm>
            <a:custGeom>
              <a:avLst/>
              <a:gdLst/>
              <a:ahLst/>
              <a:cxnLst/>
              <a:rect l="l" t="t" r="r" b="b"/>
              <a:pathLst>
                <a:path w="4537" h="5489" extrusionOk="0">
                  <a:moveTo>
                    <a:pt x="1373" y="126"/>
                  </a:moveTo>
                  <a:cubicBezTo>
                    <a:pt x="1531" y="126"/>
                    <a:pt x="1724" y="208"/>
                    <a:pt x="1868" y="266"/>
                  </a:cubicBezTo>
                  <a:cubicBezTo>
                    <a:pt x="2102" y="366"/>
                    <a:pt x="2302" y="466"/>
                    <a:pt x="2502" y="566"/>
                  </a:cubicBezTo>
                  <a:cubicBezTo>
                    <a:pt x="3003" y="833"/>
                    <a:pt x="3436" y="1167"/>
                    <a:pt x="3770" y="1634"/>
                  </a:cubicBezTo>
                  <a:cubicBezTo>
                    <a:pt x="4370" y="2568"/>
                    <a:pt x="4370" y="3969"/>
                    <a:pt x="3603" y="4836"/>
                  </a:cubicBezTo>
                  <a:cubicBezTo>
                    <a:pt x="3603" y="4836"/>
                    <a:pt x="3603" y="4836"/>
                    <a:pt x="3603" y="4836"/>
                  </a:cubicBezTo>
                  <a:lnTo>
                    <a:pt x="3603" y="4836"/>
                  </a:lnTo>
                  <a:cubicBezTo>
                    <a:pt x="3603" y="4836"/>
                    <a:pt x="3602" y="4836"/>
                    <a:pt x="3602" y="4837"/>
                  </a:cubicBezTo>
                  <a:lnTo>
                    <a:pt x="3602" y="4837"/>
                  </a:lnTo>
                  <a:cubicBezTo>
                    <a:pt x="3257" y="5205"/>
                    <a:pt x="2705" y="5350"/>
                    <a:pt x="2165" y="5350"/>
                  </a:cubicBezTo>
                  <a:cubicBezTo>
                    <a:pt x="1924" y="5350"/>
                    <a:pt x="1685" y="5321"/>
                    <a:pt x="1468" y="5270"/>
                  </a:cubicBezTo>
                  <a:cubicBezTo>
                    <a:pt x="1101" y="5169"/>
                    <a:pt x="701" y="4969"/>
                    <a:pt x="501" y="4602"/>
                  </a:cubicBezTo>
                  <a:cubicBezTo>
                    <a:pt x="201" y="4169"/>
                    <a:pt x="234" y="3635"/>
                    <a:pt x="301" y="3101"/>
                  </a:cubicBezTo>
                  <a:cubicBezTo>
                    <a:pt x="367" y="2534"/>
                    <a:pt x="467" y="1967"/>
                    <a:pt x="668" y="1433"/>
                  </a:cubicBezTo>
                  <a:cubicBezTo>
                    <a:pt x="734" y="1167"/>
                    <a:pt x="834" y="933"/>
                    <a:pt x="934" y="666"/>
                  </a:cubicBezTo>
                  <a:cubicBezTo>
                    <a:pt x="1001" y="466"/>
                    <a:pt x="1068" y="199"/>
                    <a:pt x="1301" y="132"/>
                  </a:cubicBezTo>
                  <a:cubicBezTo>
                    <a:pt x="1324" y="128"/>
                    <a:pt x="1348" y="126"/>
                    <a:pt x="1373" y="126"/>
                  </a:cubicBezTo>
                  <a:close/>
                  <a:moveTo>
                    <a:pt x="1280" y="0"/>
                  </a:moveTo>
                  <a:cubicBezTo>
                    <a:pt x="1148" y="0"/>
                    <a:pt x="1026" y="52"/>
                    <a:pt x="934" y="166"/>
                  </a:cubicBezTo>
                  <a:cubicBezTo>
                    <a:pt x="868" y="266"/>
                    <a:pt x="834" y="399"/>
                    <a:pt x="801" y="499"/>
                  </a:cubicBezTo>
                  <a:cubicBezTo>
                    <a:pt x="734" y="633"/>
                    <a:pt x="701" y="766"/>
                    <a:pt x="634" y="900"/>
                  </a:cubicBezTo>
                  <a:cubicBezTo>
                    <a:pt x="434" y="1500"/>
                    <a:pt x="267" y="2101"/>
                    <a:pt x="167" y="2734"/>
                  </a:cubicBezTo>
                  <a:cubicBezTo>
                    <a:pt x="100" y="3301"/>
                    <a:pt x="0" y="3935"/>
                    <a:pt x="267" y="4469"/>
                  </a:cubicBezTo>
                  <a:cubicBezTo>
                    <a:pt x="434" y="4836"/>
                    <a:pt x="768" y="5103"/>
                    <a:pt x="1168" y="5270"/>
                  </a:cubicBezTo>
                  <a:cubicBezTo>
                    <a:pt x="1486" y="5408"/>
                    <a:pt x="1878" y="5489"/>
                    <a:pt x="2273" y="5489"/>
                  </a:cubicBezTo>
                  <a:cubicBezTo>
                    <a:pt x="2833" y="5489"/>
                    <a:pt x="3399" y="5327"/>
                    <a:pt x="3770" y="4936"/>
                  </a:cubicBezTo>
                  <a:cubicBezTo>
                    <a:pt x="4504" y="4069"/>
                    <a:pt x="4537" y="2768"/>
                    <a:pt x="4003" y="1800"/>
                  </a:cubicBezTo>
                  <a:cubicBezTo>
                    <a:pt x="3503" y="900"/>
                    <a:pt x="2435" y="299"/>
                    <a:pt x="1468" y="32"/>
                  </a:cubicBezTo>
                  <a:cubicBezTo>
                    <a:pt x="1405" y="11"/>
                    <a:pt x="1341" y="0"/>
                    <a:pt x="1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8"/>
            <p:cNvSpPr/>
            <p:nvPr/>
          </p:nvSpPr>
          <p:spPr>
            <a:xfrm>
              <a:off x="7835225" y="3982950"/>
              <a:ext cx="90100" cy="110575"/>
            </a:xfrm>
            <a:custGeom>
              <a:avLst/>
              <a:gdLst/>
              <a:ahLst/>
              <a:cxnLst/>
              <a:rect l="l" t="t" r="r" b="b"/>
              <a:pathLst>
                <a:path w="3604" h="4423" extrusionOk="0">
                  <a:moveTo>
                    <a:pt x="468" y="137"/>
                  </a:moveTo>
                  <a:cubicBezTo>
                    <a:pt x="468" y="137"/>
                    <a:pt x="534" y="137"/>
                    <a:pt x="534" y="171"/>
                  </a:cubicBezTo>
                  <a:cubicBezTo>
                    <a:pt x="668" y="237"/>
                    <a:pt x="768" y="337"/>
                    <a:pt x="901" y="404"/>
                  </a:cubicBezTo>
                  <a:cubicBezTo>
                    <a:pt x="1068" y="538"/>
                    <a:pt x="1201" y="638"/>
                    <a:pt x="1368" y="738"/>
                  </a:cubicBezTo>
                  <a:cubicBezTo>
                    <a:pt x="1802" y="1071"/>
                    <a:pt x="2202" y="1405"/>
                    <a:pt x="2536" y="1839"/>
                  </a:cubicBezTo>
                  <a:cubicBezTo>
                    <a:pt x="2769" y="2139"/>
                    <a:pt x="3003" y="2506"/>
                    <a:pt x="3103" y="2906"/>
                  </a:cubicBezTo>
                  <a:cubicBezTo>
                    <a:pt x="3170" y="3140"/>
                    <a:pt x="3170" y="3340"/>
                    <a:pt x="3170" y="3573"/>
                  </a:cubicBezTo>
                  <a:cubicBezTo>
                    <a:pt x="3170" y="3640"/>
                    <a:pt x="3136" y="3740"/>
                    <a:pt x="3136" y="3840"/>
                  </a:cubicBezTo>
                  <a:cubicBezTo>
                    <a:pt x="3103" y="3907"/>
                    <a:pt x="3103" y="4007"/>
                    <a:pt x="3069" y="4040"/>
                  </a:cubicBezTo>
                  <a:cubicBezTo>
                    <a:pt x="3003" y="4074"/>
                    <a:pt x="2903" y="4107"/>
                    <a:pt x="2836" y="4140"/>
                  </a:cubicBezTo>
                  <a:cubicBezTo>
                    <a:pt x="2703" y="4174"/>
                    <a:pt x="2569" y="4240"/>
                    <a:pt x="2436" y="4240"/>
                  </a:cubicBezTo>
                  <a:cubicBezTo>
                    <a:pt x="2261" y="4284"/>
                    <a:pt x="2080" y="4309"/>
                    <a:pt x="1898" y="4309"/>
                  </a:cubicBezTo>
                  <a:cubicBezTo>
                    <a:pt x="1669" y="4309"/>
                    <a:pt x="1440" y="4270"/>
                    <a:pt x="1220" y="4181"/>
                  </a:cubicBezTo>
                  <a:lnTo>
                    <a:pt x="1220" y="4181"/>
                  </a:lnTo>
                  <a:cubicBezTo>
                    <a:pt x="1214" y="4178"/>
                    <a:pt x="1208" y="4176"/>
                    <a:pt x="1201" y="4174"/>
                  </a:cubicBezTo>
                  <a:lnTo>
                    <a:pt x="1201" y="4174"/>
                  </a:lnTo>
                  <a:cubicBezTo>
                    <a:pt x="1201" y="4174"/>
                    <a:pt x="1201" y="4174"/>
                    <a:pt x="1201" y="4174"/>
                  </a:cubicBezTo>
                  <a:cubicBezTo>
                    <a:pt x="468" y="3873"/>
                    <a:pt x="234" y="2973"/>
                    <a:pt x="201" y="2239"/>
                  </a:cubicBezTo>
                  <a:cubicBezTo>
                    <a:pt x="201" y="1738"/>
                    <a:pt x="267" y="1238"/>
                    <a:pt x="401" y="738"/>
                  </a:cubicBezTo>
                  <a:cubicBezTo>
                    <a:pt x="434" y="604"/>
                    <a:pt x="434" y="471"/>
                    <a:pt x="468" y="337"/>
                  </a:cubicBezTo>
                  <a:cubicBezTo>
                    <a:pt x="468" y="271"/>
                    <a:pt x="468" y="204"/>
                    <a:pt x="468" y="171"/>
                  </a:cubicBezTo>
                  <a:cubicBezTo>
                    <a:pt x="468" y="137"/>
                    <a:pt x="468" y="137"/>
                    <a:pt x="468" y="137"/>
                  </a:cubicBezTo>
                  <a:close/>
                  <a:moveTo>
                    <a:pt x="341" y="1"/>
                  </a:moveTo>
                  <a:cubicBezTo>
                    <a:pt x="327" y="1"/>
                    <a:pt x="314" y="2"/>
                    <a:pt x="301" y="4"/>
                  </a:cubicBezTo>
                  <a:cubicBezTo>
                    <a:pt x="301" y="37"/>
                    <a:pt x="301" y="37"/>
                    <a:pt x="301" y="37"/>
                  </a:cubicBezTo>
                  <a:cubicBezTo>
                    <a:pt x="301" y="171"/>
                    <a:pt x="301" y="304"/>
                    <a:pt x="267" y="438"/>
                  </a:cubicBezTo>
                  <a:cubicBezTo>
                    <a:pt x="267" y="638"/>
                    <a:pt x="201" y="838"/>
                    <a:pt x="134" y="1038"/>
                  </a:cubicBezTo>
                  <a:cubicBezTo>
                    <a:pt x="34" y="1538"/>
                    <a:pt x="1" y="2039"/>
                    <a:pt x="67" y="2539"/>
                  </a:cubicBezTo>
                  <a:cubicBezTo>
                    <a:pt x="167" y="3273"/>
                    <a:pt x="534" y="4007"/>
                    <a:pt x="1201" y="4274"/>
                  </a:cubicBezTo>
                  <a:cubicBezTo>
                    <a:pt x="1201" y="4274"/>
                    <a:pt x="1201" y="4274"/>
                    <a:pt x="1201" y="4274"/>
                  </a:cubicBezTo>
                  <a:lnTo>
                    <a:pt x="1201" y="4274"/>
                  </a:lnTo>
                  <a:cubicBezTo>
                    <a:pt x="1223" y="4284"/>
                    <a:pt x="1240" y="4290"/>
                    <a:pt x="1253" y="4292"/>
                  </a:cubicBezTo>
                  <a:lnTo>
                    <a:pt x="1253" y="4292"/>
                  </a:lnTo>
                  <a:cubicBezTo>
                    <a:pt x="1509" y="4377"/>
                    <a:pt x="1775" y="4423"/>
                    <a:pt x="2038" y="4423"/>
                  </a:cubicBezTo>
                  <a:cubicBezTo>
                    <a:pt x="2240" y="4423"/>
                    <a:pt x="2441" y="4396"/>
                    <a:pt x="2636" y="4340"/>
                  </a:cubicBezTo>
                  <a:cubicBezTo>
                    <a:pt x="2803" y="4307"/>
                    <a:pt x="2969" y="4274"/>
                    <a:pt x="3103" y="4207"/>
                  </a:cubicBezTo>
                  <a:cubicBezTo>
                    <a:pt x="3236" y="4140"/>
                    <a:pt x="3236" y="4140"/>
                    <a:pt x="3270" y="3973"/>
                  </a:cubicBezTo>
                  <a:cubicBezTo>
                    <a:pt x="3603" y="2672"/>
                    <a:pt x="2536" y="1538"/>
                    <a:pt x="1602" y="804"/>
                  </a:cubicBezTo>
                  <a:cubicBezTo>
                    <a:pt x="1368" y="638"/>
                    <a:pt x="1101" y="471"/>
                    <a:pt x="868" y="271"/>
                  </a:cubicBezTo>
                  <a:cubicBezTo>
                    <a:pt x="743" y="208"/>
                    <a:pt x="531" y="1"/>
                    <a:pt x="3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8"/>
            <p:cNvSpPr/>
            <p:nvPr/>
          </p:nvSpPr>
          <p:spPr>
            <a:xfrm>
              <a:off x="7901950" y="3987075"/>
              <a:ext cx="60900" cy="102725"/>
            </a:xfrm>
            <a:custGeom>
              <a:avLst/>
              <a:gdLst/>
              <a:ahLst/>
              <a:cxnLst/>
              <a:rect l="l" t="t" r="r" b="b"/>
              <a:pathLst>
                <a:path w="2436" h="4109" extrusionOk="0">
                  <a:moveTo>
                    <a:pt x="1989" y="121"/>
                  </a:moveTo>
                  <a:cubicBezTo>
                    <a:pt x="2039" y="121"/>
                    <a:pt x="2068" y="150"/>
                    <a:pt x="2068" y="239"/>
                  </a:cubicBezTo>
                  <a:cubicBezTo>
                    <a:pt x="2068" y="406"/>
                    <a:pt x="2135" y="539"/>
                    <a:pt x="2168" y="706"/>
                  </a:cubicBezTo>
                  <a:cubicBezTo>
                    <a:pt x="2268" y="973"/>
                    <a:pt x="2268" y="1240"/>
                    <a:pt x="2235" y="1507"/>
                  </a:cubicBezTo>
                  <a:cubicBezTo>
                    <a:pt x="2202" y="2074"/>
                    <a:pt x="2035" y="2641"/>
                    <a:pt x="1735" y="3075"/>
                  </a:cubicBezTo>
                  <a:cubicBezTo>
                    <a:pt x="1386" y="3614"/>
                    <a:pt x="856" y="3942"/>
                    <a:pt x="230" y="3973"/>
                  </a:cubicBezTo>
                  <a:lnTo>
                    <a:pt x="230" y="3973"/>
                  </a:lnTo>
                  <a:cubicBezTo>
                    <a:pt x="168" y="3758"/>
                    <a:pt x="172" y="3509"/>
                    <a:pt x="200" y="3308"/>
                  </a:cubicBezTo>
                  <a:cubicBezTo>
                    <a:pt x="200" y="2975"/>
                    <a:pt x="267" y="2641"/>
                    <a:pt x="367" y="2307"/>
                  </a:cubicBezTo>
                  <a:cubicBezTo>
                    <a:pt x="467" y="1974"/>
                    <a:pt x="567" y="1674"/>
                    <a:pt x="734" y="1373"/>
                  </a:cubicBezTo>
                  <a:cubicBezTo>
                    <a:pt x="968" y="906"/>
                    <a:pt x="1334" y="339"/>
                    <a:pt x="1902" y="139"/>
                  </a:cubicBezTo>
                  <a:cubicBezTo>
                    <a:pt x="1935" y="128"/>
                    <a:pt x="1965" y="121"/>
                    <a:pt x="1989" y="121"/>
                  </a:cubicBezTo>
                  <a:close/>
                  <a:moveTo>
                    <a:pt x="1913" y="0"/>
                  </a:moveTo>
                  <a:cubicBezTo>
                    <a:pt x="1752" y="0"/>
                    <a:pt x="1550" y="116"/>
                    <a:pt x="1401" y="206"/>
                  </a:cubicBezTo>
                  <a:cubicBezTo>
                    <a:pt x="1168" y="406"/>
                    <a:pt x="968" y="639"/>
                    <a:pt x="801" y="906"/>
                  </a:cubicBezTo>
                  <a:cubicBezTo>
                    <a:pt x="567" y="1240"/>
                    <a:pt x="400" y="1607"/>
                    <a:pt x="267" y="2007"/>
                  </a:cubicBezTo>
                  <a:cubicBezTo>
                    <a:pt x="167" y="2407"/>
                    <a:pt x="34" y="2808"/>
                    <a:pt x="34" y="3241"/>
                  </a:cubicBezTo>
                  <a:cubicBezTo>
                    <a:pt x="0" y="3475"/>
                    <a:pt x="0" y="3808"/>
                    <a:pt x="100" y="4042"/>
                  </a:cubicBezTo>
                  <a:cubicBezTo>
                    <a:pt x="134" y="4075"/>
                    <a:pt x="200" y="4109"/>
                    <a:pt x="234" y="4109"/>
                  </a:cubicBezTo>
                  <a:cubicBezTo>
                    <a:pt x="1568" y="4109"/>
                    <a:pt x="2335" y="2774"/>
                    <a:pt x="2402" y="1607"/>
                  </a:cubicBezTo>
                  <a:cubicBezTo>
                    <a:pt x="2435" y="1307"/>
                    <a:pt x="2402" y="1006"/>
                    <a:pt x="2335" y="740"/>
                  </a:cubicBezTo>
                  <a:cubicBezTo>
                    <a:pt x="2302" y="639"/>
                    <a:pt x="2235" y="539"/>
                    <a:pt x="2235" y="439"/>
                  </a:cubicBezTo>
                  <a:cubicBezTo>
                    <a:pt x="2202" y="373"/>
                    <a:pt x="2235" y="306"/>
                    <a:pt x="2235" y="239"/>
                  </a:cubicBezTo>
                  <a:cubicBezTo>
                    <a:pt x="2202" y="139"/>
                    <a:pt x="2102" y="39"/>
                    <a:pt x="1968" y="6"/>
                  </a:cubicBezTo>
                  <a:cubicBezTo>
                    <a:pt x="1950" y="2"/>
                    <a:pt x="1932" y="0"/>
                    <a:pt x="19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a:off x="7904450" y="4034750"/>
              <a:ext cx="850" cy="1675"/>
            </a:xfrm>
            <a:custGeom>
              <a:avLst/>
              <a:gdLst/>
              <a:ahLst/>
              <a:cxnLst/>
              <a:rect l="l" t="t" r="r" b="b"/>
              <a:pathLst>
                <a:path w="34" h="67" extrusionOk="0">
                  <a:moveTo>
                    <a:pt x="0" y="1"/>
                  </a:moveTo>
                  <a:cubicBezTo>
                    <a:pt x="1" y="34"/>
                    <a:pt x="34" y="67"/>
                    <a:pt x="34" y="67"/>
                  </a:cubicBezTo>
                  <a:cubicBezTo>
                    <a:pt x="34" y="34"/>
                    <a:pt x="1" y="33"/>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a:off x="7873600" y="4064825"/>
              <a:ext cx="105100" cy="183425"/>
            </a:xfrm>
            <a:custGeom>
              <a:avLst/>
              <a:gdLst/>
              <a:ahLst/>
              <a:cxnLst/>
              <a:rect l="l" t="t" r="r" b="b"/>
              <a:pathLst>
                <a:path w="4204" h="7337" extrusionOk="0">
                  <a:moveTo>
                    <a:pt x="1314" y="0"/>
                  </a:moveTo>
                  <a:cubicBezTo>
                    <a:pt x="1270" y="0"/>
                    <a:pt x="1212" y="111"/>
                    <a:pt x="1168" y="265"/>
                  </a:cubicBezTo>
                  <a:cubicBezTo>
                    <a:pt x="1101" y="465"/>
                    <a:pt x="1201" y="632"/>
                    <a:pt x="934" y="765"/>
                  </a:cubicBezTo>
                  <a:cubicBezTo>
                    <a:pt x="667" y="865"/>
                    <a:pt x="200" y="698"/>
                    <a:pt x="67" y="1065"/>
                  </a:cubicBezTo>
                  <a:cubicBezTo>
                    <a:pt x="67" y="1065"/>
                    <a:pt x="0" y="1132"/>
                    <a:pt x="33" y="1165"/>
                  </a:cubicBezTo>
                  <a:cubicBezTo>
                    <a:pt x="33" y="1172"/>
                    <a:pt x="36" y="1175"/>
                    <a:pt x="41" y="1175"/>
                  </a:cubicBezTo>
                  <a:cubicBezTo>
                    <a:pt x="61" y="1175"/>
                    <a:pt x="120" y="1132"/>
                    <a:pt x="200" y="1132"/>
                  </a:cubicBezTo>
                  <a:cubicBezTo>
                    <a:pt x="367" y="1199"/>
                    <a:pt x="667" y="1266"/>
                    <a:pt x="1034" y="1266"/>
                  </a:cubicBezTo>
                  <a:cubicBezTo>
                    <a:pt x="1101" y="1432"/>
                    <a:pt x="1201" y="1666"/>
                    <a:pt x="1368" y="1733"/>
                  </a:cubicBezTo>
                  <a:cubicBezTo>
                    <a:pt x="1668" y="2867"/>
                    <a:pt x="2402" y="5002"/>
                    <a:pt x="4070" y="7337"/>
                  </a:cubicBezTo>
                  <a:lnTo>
                    <a:pt x="4070" y="7303"/>
                  </a:lnTo>
                  <a:cubicBezTo>
                    <a:pt x="4103" y="7270"/>
                    <a:pt x="4103" y="7203"/>
                    <a:pt x="4136" y="7170"/>
                  </a:cubicBezTo>
                  <a:cubicBezTo>
                    <a:pt x="4136" y="7103"/>
                    <a:pt x="4170" y="7036"/>
                    <a:pt x="4203" y="6970"/>
                  </a:cubicBezTo>
                  <a:cubicBezTo>
                    <a:pt x="2635" y="4768"/>
                    <a:pt x="1935" y="2733"/>
                    <a:pt x="1635" y="1666"/>
                  </a:cubicBezTo>
                  <a:cubicBezTo>
                    <a:pt x="1635" y="1666"/>
                    <a:pt x="1635" y="1666"/>
                    <a:pt x="1635" y="1632"/>
                  </a:cubicBezTo>
                  <a:cubicBezTo>
                    <a:pt x="1768" y="1499"/>
                    <a:pt x="1768" y="1266"/>
                    <a:pt x="1768" y="1132"/>
                  </a:cubicBezTo>
                  <a:cubicBezTo>
                    <a:pt x="2102" y="965"/>
                    <a:pt x="2335" y="732"/>
                    <a:pt x="2468" y="565"/>
                  </a:cubicBezTo>
                  <a:cubicBezTo>
                    <a:pt x="2468" y="565"/>
                    <a:pt x="2502" y="565"/>
                    <a:pt x="2502" y="532"/>
                  </a:cubicBezTo>
                  <a:cubicBezTo>
                    <a:pt x="2569" y="465"/>
                    <a:pt x="2769" y="465"/>
                    <a:pt x="2769" y="432"/>
                  </a:cubicBezTo>
                  <a:cubicBezTo>
                    <a:pt x="2769" y="398"/>
                    <a:pt x="2602" y="398"/>
                    <a:pt x="2602" y="398"/>
                  </a:cubicBezTo>
                  <a:cubicBezTo>
                    <a:pt x="2602" y="398"/>
                    <a:pt x="2435" y="398"/>
                    <a:pt x="2202" y="532"/>
                  </a:cubicBezTo>
                  <a:cubicBezTo>
                    <a:pt x="2019" y="636"/>
                    <a:pt x="1715" y="720"/>
                    <a:pt x="1559" y="720"/>
                  </a:cubicBezTo>
                  <a:cubicBezTo>
                    <a:pt x="1515" y="720"/>
                    <a:pt x="1482" y="713"/>
                    <a:pt x="1468" y="698"/>
                  </a:cubicBezTo>
                  <a:cubicBezTo>
                    <a:pt x="1434" y="632"/>
                    <a:pt x="1401" y="265"/>
                    <a:pt x="1368" y="98"/>
                  </a:cubicBezTo>
                  <a:cubicBezTo>
                    <a:pt x="1356" y="30"/>
                    <a:pt x="1337" y="0"/>
                    <a:pt x="13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a:off x="7914450" y="4106450"/>
              <a:ext cx="25" cy="875"/>
            </a:xfrm>
            <a:custGeom>
              <a:avLst/>
              <a:gdLst/>
              <a:ahLst/>
              <a:cxnLst/>
              <a:rect l="l" t="t" r="r" b="b"/>
              <a:pathLst>
                <a:path w="1" h="35" extrusionOk="0">
                  <a:moveTo>
                    <a:pt x="1" y="34"/>
                  </a:moveTo>
                  <a:cubicBezTo>
                    <a:pt x="1" y="1"/>
                    <a:pt x="1" y="1"/>
                    <a:pt x="1" y="1"/>
                  </a:cubicBezTo>
                  <a:cubicBezTo>
                    <a:pt x="1" y="1"/>
                    <a:pt x="1" y="1"/>
                    <a:pt x="1" y="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a:off x="7923625" y="4048775"/>
              <a:ext cx="21700" cy="33900"/>
            </a:xfrm>
            <a:custGeom>
              <a:avLst/>
              <a:gdLst/>
              <a:ahLst/>
              <a:cxnLst/>
              <a:rect l="l" t="t" r="r" b="b"/>
              <a:pathLst>
                <a:path w="868" h="1356" extrusionOk="0">
                  <a:moveTo>
                    <a:pt x="816" y="1"/>
                  </a:moveTo>
                  <a:cubicBezTo>
                    <a:pt x="779" y="1"/>
                    <a:pt x="734" y="20"/>
                    <a:pt x="734" y="39"/>
                  </a:cubicBezTo>
                  <a:cubicBezTo>
                    <a:pt x="701" y="306"/>
                    <a:pt x="601" y="540"/>
                    <a:pt x="501" y="740"/>
                  </a:cubicBezTo>
                  <a:cubicBezTo>
                    <a:pt x="434" y="873"/>
                    <a:pt x="367" y="974"/>
                    <a:pt x="301" y="1074"/>
                  </a:cubicBezTo>
                  <a:cubicBezTo>
                    <a:pt x="201" y="1140"/>
                    <a:pt x="134" y="1240"/>
                    <a:pt x="34" y="1307"/>
                  </a:cubicBezTo>
                  <a:cubicBezTo>
                    <a:pt x="0" y="1307"/>
                    <a:pt x="0" y="1340"/>
                    <a:pt x="34" y="1340"/>
                  </a:cubicBezTo>
                  <a:cubicBezTo>
                    <a:pt x="34" y="1352"/>
                    <a:pt x="41" y="1355"/>
                    <a:pt x="51" y="1355"/>
                  </a:cubicBezTo>
                  <a:cubicBezTo>
                    <a:pt x="71" y="1355"/>
                    <a:pt x="101" y="1340"/>
                    <a:pt x="101" y="1340"/>
                  </a:cubicBezTo>
                  <a:cubicBezTo>
                    <a:pt x="201" y="1274"/>
                    <a:pt x="301" y="1207"/>
                    <a:pt x="367" y="1107"/>
                  </a:cubicBezTo>
                  <a:cubicBezTo>
                    <a:pt x="467" y="1007"/>
                    <a:pt x="534" y="907"/>
                    <a:pt x="601" y="773"/>
                  </a:cubicBezTo>
                  <a:cubicBezTo>
                    <a:pt x="734" y="540"/>
                    <a:pt x="834" y="306"/>
                    <a:pt x="868" y="39"/>
                  </a:cubicBezTo>
                  <a:cubicBezTo>
                    <a:pt x="868" y="11"/>
                    <a:pt x="844" y="1"/>
                    <a:pt x="8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a:off x="7921125" y="3997200"/>
              <a:ext cx="6700" cy="9200"/>
            </a:xfrm>
            <a:custGeom>
              <a:avLst/>
              <a:gdLst/>
              <a:ahLst/>
              <a:cxnLst/>
              <a:rect l="l" t="t" r="r" b="b"/>
              <a:pathLst>
                <a:path w="268" h="368" extrusionOk="0">
                  <a:moveTo>
                    <a:pt x="67" y="1"/>
                  </a:moveTo>
                  <a:cubicBezTo>
                    <a:pt x="34" y="34"/>
                    <a:pt x="0" y="34"/>
                    <a:pt x="34" y="68"/>
                  </a:cubicBezTo>
                  <a:cubicBezTo>
                    <a:pt x="67" y="134"/>
                    <a:pt x="134" y="234"/>
                    <a:pt x="134" y="335"/>
                  </a:cubicBezTo>
                  <a:cubicBezTo>
                    <a:pt x="134" y="368"/>
                    <a:pt x="134" y="368"/>
                    <a:pt x="134" y="368"/>
                  </a:cubicBezTo>
                  <a:lnTo>
                    <a:pt x="234" y="368"/>
                  </a:lnTo>
                  <a:cubicBezTo>
                    <a:pt x="267" y="368"/>
                    <a:pt x="267" y="335"/>
                    <a:pt x="267" y="335"/>
                  </a:cubicBezTo>
                  <a:cubicBezTo>
                    <a:pt x="267" y="201"/>
                    <a:pt x="201" y="10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a:off x="7853825" y="4061925"/>
              <a:ext cx="29800" cy="28700"/>
            </a:xfrm>
            <a:custGeom>
              <a:avLst/>
              <a:gdLst/>
              <a:ahLst/>
              <a:cxnLst/>
              <a:rect l="l" t="t" r="r" b="b"/>
              <a:pathLst>
                <a:path w="1192" h="1148" extrusionOk="0">
                  <a:moveTo>
                    <a:pt x="109" y="0"/>
                  </a:moveTo>
                  <a:cubicBezTo>
                    <a:pt x="60" y="0"/>
                    <a:pt x="0" y="24"/>
                    <a:pt x="24" y="47"/>
                  </a:cubicBezTo>
                  <a:cubicBezTo>
                    <a:pt x="91" y="181"/>
                    <a:pt x="157" y="281"/>
                    <a:pt x="224" y="381"/>
                  </a:cubicBezTo>
                  <a:cubicBezTo>
                    <a:pt x="291" y="514"/>
                    <a:pt x="391" y="614"/>
                    <a:pt x="491" y="714"/>
                  </a:cubicBezTo>
                  <a:cubicBezTo>
                    <a:pt x="624" y="915"/>
                    <a:pt x="824" y="1081"/>
                    <a:pt x="1058" y="1148"/>
                  </a:cubicBezTo>
                  <a:cubicBezTo>
                    <a:pt x="1091" y="1148"/>
                    <a:pt x="1125" y="1115"/>
                    <a:pt x="1158" y="1115"/>
                  </a:cubicBezTo>
                  <a:cubicBezTo>
                    <a:pt x="1191" y="1081"/>
                    <a:pt x="1158" y="1048"/>
                    <a:pt x="1158" y="1048"/>
                  </a:cubicBezTo>
                  <a:cubicBezTo>
                    <a:pt x="924" y="1015"/>
                    <a:pt x="724" y="814"/>
                    <a:pt x="591" y="648"/>
                  </a:cubicBezTo>
                  <a:cubicBezTo>
                    <a:pt x="491" y="548"/>
                    <a:pt x="424" y="448"/>
                    <a:pt x="357" y="347"/>
                  </a:cubicBezTo>
                  <a:cubicBezTo>
                    <a:pt x="291" y="214"/>
                    <a:pt x="224" y="114"/>
                    <a:pt x="157" y="14"/>
                  </a:cubicBezTo>
                  <a:cubicBezTo>
                    <a:pt x="148" y="4"/>
                    <a:pt x="129" y="0"/>
                    <a:pt x="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a:off x="7873600" y="4065250"/>
              <a:ext cx="22525" cy="23250"/>
            </a:xfrm>
            <a:custGeom>
              <a:avLst/>
              <a:gdLst/>
              <a:ahLst/>
              <a:cxnLst/>
              <a:rect l="l" t="t" r="r" b="b"/>
              <a:pathLst>
                <a:path w="901" h="930" extrusionOk="0">
                  <a:moveTo>
                    <a:pt x="106" y="0"/>
                  </a:moveTo>
                  <a:cubicBezTo>
                    <a:pt x="67" y="0"/>
                    <a:pt x="0" y="24"/>
                    <a:pt x="0" y="48"/>
                  </a:cubicBezTo>
                  <a:cubicBezTo>
                    <a:pt x="33" y="248"/>
                    <a:pt x="167" y="415"/>
                    <a:pt x="300" y="548"/>
                  </a:cubicBezTo>
                  <a:cubicBezTo>
                    <a:pt x="334" y="615"/>
                    <a:pt x="434" y="681"/>
                    <a:pt x="500" y="748"/>
                  </a:cubicBezTo>
                  <a:cubicBezTo>
                    <a:pt x="567" y="815"/>
                    <a:pt x="667" y="848"/>
                    <a:pt x="734" y="915"/>
                  </a:cubicBezTo>
                  <a:cubicBezTo>
                    <a:pt x="745" y="926"/>
                    <a:pt x="756" y="930"/>
                    <a:pt x="767" y="930"/>
                  </a:cubicBezTo>
                  <a:cubicBezTo>
                    <a:pt x="790" y="930"/>
                    <a:pt x="812" y="915"/>
                    <a:pt x="834" y="915"/>
                  </a:cubicBezTo>
                  <a:cubicBezTo>
                    <a:pt x="834" y="915"/>
                    <a:pt x="901" y="882"/>
                    <a:pt x="867" y="882"/>
                  </a:cubicBezTo>
                  <a:cubicBezTo>
                    <a:pt x="801" y="815"/>
                    <a:pt x="701" y="782"/>
                    <a:pt x="634" y="715"/>
                  </a:cubicBezTo>
                  <a:cubicBezTo>
                    <a:pt x="567" y="648"/>
                    <a:pt x="500" y="581"/>
                    <a:pt x="434" y="515"/>
                  </a:cubicBezTo>
                  <a:cubicBezTo>
                    <a:pt x="300" y="381"/>
                    <a:pt x="200" y="214"/>
                    <a:pt x="133" y="14"/>
                  </a:cubicBezTo>
                  <a:cubicBezTo>
                    <a:pt x="133" y="5"/>
                    <a:pt x="122"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a:off x="7914450" y="4068100"/>
              <a:ext cx="9200" cy="17525"/>
            </a:xfrm>
            <a:custGeom>
              <a:avLst/>
              <a:gdLst/>
              <a:ahLst/>
              <a:cxnLst/>
              <a:rect l="l" t="t" r="r" b="b"/>
              <a:pathLst>
                <a:path w="368" h="701" extrusionOk="0">
                  <a:moveTo>
                    <a:pt x="267" y="0"/>
                  </a:moveTo>
                  <a:cubicBezTo>
                    <a:pt x="267" y="34"/>
                    <a:pt x="201" y="34"/>
                    <a:pt x="234" y="67"/>
                  </a:cubicBezTo>
                  <a:cubicBezTo>
                    <a:pt x="234" y="100"/>
                    <a:pt x="234" y="167"/>
                    <a:pt x="234" y="201"/>
                  </a:cubicBezTo>
                  <a:cubicBezTo>
                    <a:pt x="234" y="267"/>
                    <a:pt x="201" y="334"/>
                    <a:pt x="167" y="367"/>
                  </a:cubicBezTo>
                  <a:cubicBezTo>
                    <a:pt x="167" y="434"/>
                    <a:pt x="134" y="467"/>
                    <a:pt x="101" y="534"/>
                  </a:cubicBezTo>
                  <a:cubicBezTo>
                    <a:pt x="101" y="567"/>
                    <a:pt x="67" y="567"/>
                    <a:pt x="67" y="601"/>
                  </a:cubicBezTo>
                  <a:cubicBezTo>
                    <a:pt x="34" y="634"/>
                    <a:pt x="34" y="634"/>
                    <a:pt x="34" y="634"/>
                  </a:cubicBezTo>
                  <a:cubicBezTo>
                    <a:pt x="1" y="668"/>
                    <a:pt x="34" y="701"/>
                    <a:pt x="34" y="701"/>
                  </a:cubicBezTo>
                  <a:cubicBezTo>
                    <a:pt x="67" y="701"/>
                    <a:pt x="134" y="701"/>
                    <a:pt x="134" y="668"/>
                  </a:cubicBezTo>
                  <a:cubicBezTo>
                    <a:pt x="234" y="601"/>
                    <a:pt x="267" y="467"/>
                    <a:pt x="334" y="367"/>
                  </a:cubicBezTo>
                  <a:cubicBezTo>
                    <a:pt x="334" y="301"/>
                    <a:pt x="367" y="234"/>
                    <a:pt x="367" y="167"/>
                  </a:cubicBezTo>
                  <a:cubicBezTo>
                    <a:pt x="367" y="134"/>
                    <a:pt x="367" y="67"/>
                    <a:pt x="367" y="34"/>
                  </a:cubicBezTo>
                  <a:cubicBezTo>
                    <a:pt x="334" y="0"/>
                    <a:pt x="30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a:off x="7875250" y="3990825"/>
              <a:ext cx="10650" cy="21750"/>
            </a:xfrm>
            <a:custGeom>
              <a:avLst/>
              <a:gdLst/>
              <a:ahLst/>
              <a:cxnLst/>
              <a:rect l="l" t="t" r="r" b="b"/>
              <a:pathLst>
                <a:path w="426" h="870" extrusionOk="0">
                  <a:moveTo>
                    <a:pt x="84" y="1"/>
                  </a:moveTo>
                  <a:cubicBezTo>
                    <a:pt x="47" y="1"/>
                    <a:pt x="1" y="17"/>
                    <a:pt x="1" y="56"/>
                  </a:cubicBezTo>
                  <a:cubicBezTo>
                    <a:pt x="1" y="323"/>
                    <a:pt x="134" y="623"/>
                    <a:pt x="268" y="856"/>
                  </a:cubicBezTo>
                  <a:cubicBezTo>
                    <a:pt x="277" y="865"/>
                    <a:pt x="293" y="870"/>
                    <a:pt x="311" y="870"/>
                  </a:cubicBezTo>
                  <a:cubicBezTo>
                    <a:pt x="361" y="870"/>
                    <a:pt x="425" y="839"/>
                    <a:pt x="401" y="790"/>
                  </a:cubicBezTo>
                  <a:cubicBezTo>
                    <a:pt x="334" y="690"/>
                    <a:pt x="268" y="556"/>
                    <a:pt x="201" y="423"/>
                  </a:cubicBezTo>
                  <a:cubicBezTo>
                    <a:pt x="168" y="323"/>
                    <a:pt x="134" y="189"/>
                    <a:pt x="134" y="22"/>
                  </a:cubicBezTo>
                  <a:cubicBezTo>
                    <a:pt x="134" y="9"/>
                    <a:pt x="111" y="1"/>
                    <a:pt x="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8"/>
            <p:cNvSpPr/>
            <p:nvPr/>
          </p:nvSpPr>
          <p:spPr>
            <a:xfrm>
              <a:off x="7861075" y="3984700"/>
              <a:ext cx="5875" cy="12525"/>
            </a:xfrm>
            <a:custGeom>
              <a:avLst/>
              <a:gdLst/>
              <a:ahLst/>
              <a:cxnLst/>
              <a:rect l="l" t="t" r="r" b="b"/>
              <a:pathLst>
                <a:path w="235" h="501" extrusionOk="0">
                  <a:moveTo>
                    <a:pt x="167" y="1"/>
                  </a:moveTo>
                  <a:cubicBezTo>
                    <a:pt x="134" y="1"/>
                    <a:pt x="101" y="1"/>
                    <a:pt x="101" y="34"/>
                  </a:cubicBezTo>
                  <a:cubicBezTo>
                    <a:pt x="34" y="101"/>
                    <a:pt x="34" y="167"/>
                    <a:pt x="1" y="234"/>
                  </a:cubicBezTo>
                  <a:cubicBezTo>
                    <a:pt x="1" y="334"/>
                    <a:pt x="1" y="401"/>
                    <a:pt x="1" y="468"/>
                  </a:cubicBezTo>
                  <a:cubicBezTo>
                    <a:pt x="1" y="468"/>
                    <a:pt x="34" y="501"/>
                    <a:pt x="34" y="501"/>
                  </a:cubicBezTo>
                  <a:lnTo>
                    <a:pt x="101" y="501"/>
                  </a:lnTo>
                  <a:cubicBezTo>
                    <a:pt x="101" y="468"/>
                    <a:pt x="167" y="468"/>
                    <a:pt x="134" y="434"/>
                  </a:cubicBezTo>
                  <a:cubicBezTo>
                    <a:pt x="134" y="368"/>
                    <a:pt x="134" y="301"/>
                    <a:pt x="134" y="234"/>
                  </a:cubicBezTo>
                  <a:cubicBezTo>
                    <a:pt x="167" y="167"/>
                    <a:pt x="167" y="101"/>
                    <a:pt x="201" y="34"/>
                  </a:cubicBezTo>
                  <a:cubicBezTo>
                    <a:pt x="234" y="1"/>
                    <a:pt x="20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a:off x="8020350" y="3344025"/>
              <a:ext cx="201000" cy="461400"/>
            </a:xfrm>
            <a:custGeom>
              <a:avLst/>
              <a:gdLst/>
              <a:ahLst/>
              <a:cxnLst/>
              <a:rect l="l" t="t" r="r" b="b"/>
              <a:pathLst>
                <a:path w="8040" h="18456" extrusionOk="0">
                  <a:moveTo>
                    <a:pt x="330" y="1"/>
                  </a:moveTo>
                  <a:cubicBezTo>
                    <a:pt x="293" y="1"/>
                    <a:pt x="251" y="26"/>
                    <a:pt x="234" y="76"/>
                  </a:cubicBezTo>
                  <a:cubicBezTo>
                    <a:pt x="1" y="1310"/>
                    <a:pt x="301" y="2611"/>
                    <a:pt x="568" y="3845"/>
                  </a:cubicBezTo>
                  <a:cubicBezTo>
                    <a:pt x="1035" y="6147"/>
                    <a:pt x="1669" y="8749"/>
                    <a:pt x="3470" y="10350"/>
                  </a:cubicBezTo>
                  <a:cubicBezTo>
                    <a:pt x="4104" y="10917"/>
                    <a:pt x="4771" y="11417"/>
                    <a:pt x="5338" y="12018"/>
                  </a:cubicBezTo>
                  <a:cubicBezTo>
                    <a:pt x="5872" y="12618"/>
                    <a:pt x="6339" y="13252"/>
                    <a:pt x="6739" y="13953"/>
                  </a:cubicBezTo>
                  <a:cubicBezTo>
                    <a:pt x="7506" y="15354"/>
                    <a:pt x="7940" y="16855"/>
                    <a:pt x="7940" y="18456"/>
                  </a:cubicBezTo>
                  <a:lnTo>
                    <a:pt x="7973" y="18456"/>
                  </a:lnTo>
                  <a:cubicBezTo>
                    <a:pt x="8040" y="16855"/>
                    <a:pt x="7740" y="15220"/>
                    <a:pt x="7039" y="13786"/>
                  </a:cubicBezTo>
                  <a:cubicBezTo>
                    <a:pt x="6339" y="12418"/>
                    <a:pt x="5338" y="11384"/>
                    <a:pt x="4171" y="10417"/>
                  </a:cubicBezTo>
                  <a:cubicBezTo>
                    <a:pt x="3570" y="9916"/>
                    <a:pt x="2970" y="9383"/>
                    <a:pt x="2603" y="8716"/>
                  </a:cubicBezTo>
                  <a:cubicBezTo>
                    <a:pt x="2336" y="8249"/>
                    <a:pt x="2136" y="7782"/>
                    <a:pt x="1969" y="7315"/>
                  </a:cubicBezTo>
                  <a:cubicBezTo>
                    <a:pt x="1102" y="4980"/>
                    <a:pt x="635" y="2544"/>
                    <a:pt x="401" y="76"/>
                  </a:cubicBezTo>
                  <a:cubicBezTo>
                    <a:pt x="401" y="26"/>
                    <a:pt x="368" y="1"/>
                    <a:pt x="3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a:off x="7763500" y="3528200"/>
              <a:ext cx="413675" cy="149025"/>
            </a:xfrm>
            <a:custGeom>
              <a:avLst/>
              <a:gdLst/>
              <a:ahLst/>
              <a:cxnLst/>
              <a:rect l="l" t="t" r="r" b="b"/>
              <a:pathLst>
                <a:path w="16547" h="5961" extrusionOk="0">
                  <a:moveTo>
                    <a:pt x="5447" y="299"/>
                  </a:moveTo>
                  <a:cubicBezTo>
                    <a:pt x="6469" y="299"/>
                    <a:pt x="7414" y="531"/>
                    <a:pt x="8173" y="982"/>
                  </a:cubicBezTo>
                  <a:cubicBezTo>
                    <a:pt x="8841" y="1382"/>
                    <a:pt x="9408" y="1949"/>
                    <a:pt x="9941" y="2483"/>
                  </a:cubicBezTo>
                  <a:cubicBezTo>
                    <a:pt x="10608" y="3183"/>
                    <a:pt x="11309" y="3884"/>
                    <a:pt x="12210" y="4284"/>
                  </a:cubicBezTo>
                  <a:cubicBezTo>
                    <a:pt x="12910" y="4584"/>
                    <a:pt x="13644" y="4751"/>
                    <a:pt x="14378" y="4884"/>
                  </a:cubicBezTo>
                  <a:cubicBezTo>
                    <a:pt x="14611" y="4918"/>
                    <a:pt x="14845" y="4984"/>
                    <a:pt x="15045" y="5018"/>
                  </a:cubicBezTo>
                  <a:cubicBezTo>
                    <a:pt x="14244" y="5018"/>
                    <a:pt x="13477" y="5185"/>
                    <a:pt x="12710" y="5351"/>
                  </a:cubicBezTo>
                  <a:cubicBezTo>
                    <a:pt x="11898" y="5504"/>
                    <a:pt x="11086" y="5675"/>
                    <a:pt x="10274" y="5675"/>
                  </a:cubicBezTo>
                  <a:cubicBezTo>
                    <a:pt x="10019" y="5675"/>
                    <a:pt x="9763" y="5658"/>
                    <a:pt x="9508" y="5618"/>
                  </a:cubicBezTo>
                  <a:cubicBezTo>
                    <a:pt x="8073" y="5385"/>
                    <a:pt x="6839" y="4451"/>
                    <a:pt x="5638" y="3550"/>
                  </a:cubicBezTo>
                  <a:cubicBezTo>
                    <a:pt x="5438" y="3417"/>
                    <a:pt x="5238" y="3283"/>
                    <a:pt x="5071" y="3150"/>
                  </a:cubicBezTo>
                  <a:cubicBezTo>
                    <a:pt x="4037" y="2383"/>
                    <a:pt x="2569" y="1482"/>
                    <a:pt x="1035" y="1449"/>
                  </a:cubicBezTo>
                  <a:cubicBezTo>
                    <a:pt x="2002" y="1015"/>
                    <a:pt x="3070" y="581"/>
                    <a:pt x="4171" y="415"/>
                  </a:cubicBezTo>
                  <a:cubicBezTo>
                    <a:pt x="4604" y="337"/>
                    <a:pt x="5032" y="299"/>
                    <a:pt x="5447" y="299"/>
                  </a:cubicBezTo>
                  <a:close/>
                  <a:moveTo>
                    <a:pt x="5427" y="1"/>
                  </a:moveTo>
                  <a:cubicBezTo>
                    <a:pt x="4999" y="1"/>
                    <a:pt x="4557" y="39"/>
                    <a:pt x="4104" y="114"/>
                  </a:cubicBezTo>
                  <a:cubicBezTo>
                    <a:pt x="2636" y="348"/>
                    <a:pt x="1268" y="982"/>
                    <a:pt x="101" y="1549"/>
                  </a:cubicBezTo>
                  <a:cubicBezTo>
                    <a:pt x="101" y="1549"/>
                    <a:pt x="68" y="1582"/>
                    <a:pt x="68" y="1582"/>
                  </a:cubicBezTo>
                  <a:cubicBezTo>
                    <a:pt x="1" y="1615"/>
                    <a:pt x="1" y="1682"/>
                    <a:pt x="34" y="1749"/>
                  </a:cubicBezTo>
                  <a:cubicBezTo>
                    <a:pt x="34" y="1816"/>
                    <a:pt x="134" y="1849"/>
                    <a:pt x="201" y="1849"/>
                  </a:cubicBezTo>
                  <a:cubicBezTo>
                    <a:pt x="475" y="1782"/>
                    <a:pt x="749" y="1751"/>
                    <a:pt x="1020" y="1751"/>
                  </a:cubicBezTo>
                  <a:cubicBezTo>
                    <a:pt x="2494" y="1751"/>
                    <a:pt x="3885" y="2651"/>
                    <a:pt x="4871" y="3383"/>
                  </a:cubicBezTo>
                  <a:cubicBezTo>
                    <a:pt x="5071" y="3517"/>
                    <a:pt x="5271" y="3650"/>
                    <a:pt x="5438" y="3784"/>
                  </a:cubicBezTo>
                  <a:cubicBezTo>
                    <a:pt x="6672" y="4718"/>
                    <a:pt x="7940" y="5652"/>
                    <a:pt x="9474" y="5885"/>
                  </a:cubicBezTo>
                  <a:cubicBezTo>
                    <a:pt x="9767" y="5938"/>
                    <a:pt x="10060" y="5961"/>
                    <a:pt x="10353" y="5961"/>
                  </a:cubicBezTo>
                  <a:cubicBezTo>
                    <a:pt x="11159" y="5961"/>
                    <a:pt x="11960" y="5790"/>
                    <a:pt x="12743" y="5618"/>
                  </a:cubicBezTo>
                  <a:cubicBezTo>
                    <a:pt x="13582" y="5464"/>
                    <a:pt x="14376" y="5309"/>
                    <a:pt x="15156" y="5309"/>
                  </a:cubicBezTo>
                  <a:cubicBezTo>
                    <a:pt x="15555" y="5309"/>
                    <a:pt x="15951" y="5350"/>
                    <a:pt x="16346" y="5451"/>
                  </a:cubicBezTo>
                  <a:cubicBezTo>
                    <a:pt x="16364" y="5460"/>
                    <a:pt x="16382" y="5465"/>
                    <a:pt x="16399" y="5465"/>
                  </a:cubicBezTo>
                  <a:cubicBezTo>
                    <a:pt x="16446" y="5465"/>
                    <a:pt x="16488" y="5434"/>
                    <a:pt x="16513" y="5385"/>
                  </a:cubicBezTo>
                  <a:cubicBezTo>
                    <a:pt x="16546" y="5318"/>
                    <a:pt x="16513" y="5218"/>
                    <a:pt x="16446" y="5185"/>
                  </a:cubicBezTo>
                  <a:cubicBezTo>
                    <a:pt x="15979" y="4884"/>
                    <a:pt x="15212" y="4751"/>
                    <a:pt x="14445" y="4584"/>
                  </a:cubicBezTo>
                  <a:cubicBezTo>
                    <a:pt x="13744" y="4451"/>
                    <a:pt x="12977" y="4284"/>
                    <a:pt x="12343" y="4017"/>
                  </a:cubicBezTo>
                  <a:cubicBezTo>
                    <a:pt x="11476" y="3650"/>
                    <a:pt x="10842" y="2983"/>
                    <a:pt x="10141" y="2283"/>
                  </a:cubicBezTo>
                  <a:cubicBezTo>
                    <a:pt x="9608" y="1715"/>
                    <a:pt x="9007" y="1148"/>
                    <a:pt x="8340" y="748"/>
                  </a:cubicBezTo>
                  <a:cubicBezTo>
                    <a:pt x="7503" y="246"/>
                    <a:pt x="6511" y="1"/>
                    <a:pt x="5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a:off x="7797700" y="3542625"/>
              <a:ext cx="370300" cy="118550"/>
            </a:xfrm>
            <a:custGeom>
              <a:avLst/>
              <a:gdLst/>
              <a:ahLst/>
              <a:cxnLst/>
              <a:rect l="l" t="t" r="r" b="b"/>
              <a:pathLst>
                <a:path w="14812" h="4742" extrusionOk="0">
                  <a:moveTo>
                    <a:pt x="3254" y="1"/>
                  </a:moveTo>
                  <a:cubicBezTo>
                    <a:pt x="2175" y="1"/>
                    <a:pt x="1069" y="301"/>
                    <a:pt x="67" y="538"/>
                  </a:cubicBezTo>
                  <a:cubicBezTo>
                    <a:pt x="1" y="538"/>
                    <a:pt x="34" y="605"/>
                    <a:pt x="67" y="605"/>
                  </a:cubicBezTo>
                  <a:cubicBezTo>
                    <a:pt x="1119" y="458"/>
                    <a:pt x="2188" y="168"/>
                    <a:pt x="3249" y="168"/>
                  </a:cubicBezTo>
                  <a:cubicBezTo>
                    <a:pt x="3635" y="168"/>
                    <a:pt x="4021" y="207"/>
                    <a:pt x="4404" y="305"/>
                  </a:cubicBezTo>
                  <a:cubicBezTo>
                    <a:pt x="5771" y="638"/>
                    <a:pt x="6805" y="1539"/>
                    <a:pt x="7806" y="2506"/>
                  </a:cubicBezTo>
                  <a:cubicBezTo>
                    <a:pt x="8640" y="3340"/>
                    <a:pt x="9541" y="3840"/>
                    <a:pt x="10742" y="4007"/>
                  </a:cubicBezTo>
                  <a:cubicBezTo>
                    <a:pt x="11375" y="4107"/>
                    <a:pt x="12042" y="4141"/>
                    <a:pt x="12676" y="4241"/>
                  </a:cubicBezTo>
                  <a:cubicBezTo>
                    <a:pt x="13410" y="4341"/>
                    <a:pt x="14111" y="4541"/>
                    <a:pt x="14811" y="4741"/>
                  </a:cubicBezTo>
                  <a:cubicBezTo>
                    <a:pt x="13544" y="4307"/>
                    <a:pt x="12276" y="4141"/>
                    <a:pt x="10908" y="3940"/>
                  </a:cubicBezTo>
                  <a:cubicBezTo>
                    <a:pt x="10141" y="3807"/>
                    <a:pt x="9407" y="3640"/>
                    <a:pt x="8773" y="3173"/>
                  </a:cubicBezTo>
                  <a:cubicBezTo>
                    <a:pt x="8140" y="2740"/>
                    <a:pt x="7673" y="2173"/>
                    <a:pt x="7139" y="1672"/>
                  </a:cubicBezTo>
                  <a:cubicBezTo>
                    <a:pt x="6272" y="905"/>
                    <a:pt x="5238" y="271"/>
                    <a:pt x="4103" y="71"/>
                  </a:cubicBezTo>
                  <a:cubicBezTo>
                    <a:pt x="3824" y="22"/>
                    <a:pt x="3540" y="1"/>
                    <a:pt x="3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a:off x="7777000" y="3560225"/>
              <a:ext cx="385975" cy="99275"/>
            </a:xfrm>
            <a:custGeom>
              <a:avLst/>
              <a:gdLst/>
              <a:ahLst/>
              <a:cxnLst/>
              <a:rect l="l" t="t" r="r" b="b"/>
              <a:pathLst>
                <a:path w="15439" h="3971" extrusionOk="0">
                  <a:moveTo>
                    <a:pt x="1329" y="1"/>
                  </a:moveTo>
                  <a:cubicBezTo>
                    <a:pt x="862" y="1"/>
                    <a:pt x="428" y="34"/>
                    <a:pt x="28" y="334"/>
                  </a:cubicBezTo>
                  <a:cubicBezTo>
                    <a:pt x="1" y="361"/>
                    <a:pt x="18" y="410"/>
                    <a:pt x="60" y="410"/>
                  </a:cubicBezTo>
                  <a:cubicBezTo>
                    <a:pt x="70" y="410"/>
                    <a:pt x="82" y="407"/>
                    <a:pt x="95" y="401"/>
                  </a:cubicBezTo>
                  <a:cubicBezTo>
                    <a:pt x="421" y="209"/>
                    <a:pt x="814" y="161"/>
                    <a:pt x="1217" y="161"/>
                  </a:cubicBezTo>
                  <a:cubicBezTo>
                    <a:pt x="1513" y="161"/>
                    <a:pt x="1813" y="187"/>
                    <a:pt x="2096" y="201"/>
                  </a:cubicBezTo>
                  <a:cubicBezTo>
                    <a:pt x="2830" y="201"/>
                    <a:pt x="3530" y="301"/>
                    <a:pt x="4231" y="535"/>
                  </a:cubicBezTo>
                  <a:cubicBezTo>
                    <a:pt x="4931" y="768"/>
                    <a:pt x="5565" y="1102"/>
                    <a:pt x="6166" y="1502"/>
                  </a:cubicBezTo>
                  <a:cubicBezTo>
                    <a:pt x="6733" y="1936"/>
                    <a:pt x="7233" y="2436"/>
                    <a:pt x="7834" y="2870"/>
                  </a:cubicBezTo>
                  <a:cubicBezTo>
                    <a:pt x="8699" y="3484"/>
                    <a:pt x="9635" y="3654"/>
                    <a:pt x="10660" y="3654"/>
                  </a:cubicBezTo>
                  <a:cubicBezTo>
                    <a:pt x="10860" y="3654"/>
                    <a:pt x="11063" y="3648"/>
                    <a:pt x="11269" y="3637"/>
                  </a:cubicBezTo>
                  <a:cubicBezTo>
                    <a:pt x="11523" y="3619"/>
                    <a:pt x="11776" y="3610"/>
                    <a:pt x="12028" y="3610"/>
                  </a:cubicBezTo>
                  <a:cubicBezTo>
                    <a:pt x="13167" y="3610"/>
                    <a:pt x="14292" y="3779"/>
                    <a:pt x="15439" y="3970"/>
                  </a:cubicBezTo>
                  <a:cubicBezTo>
                    <a:pt x="14188" y="3714"/>
                    <a:pt x="12985" y="3555"/>
                    <a:pt x="11728" y="3555"/>
                  </a:cubicBezTo>
                  <a:cubicBezTo>
                    <a:pt x="11510" y="3555"/>
                    <a:pt x="11291" y="3560"/>
                    <a:pt x="11069" y="3570"/>
                  </a:cubicBezTo>
                  <a:cubicBezTo>
                    <a:pt x="10927" y="3577"/>
                    <a:pt x="10785" y="3580"/>
                    <a:pt x="10643" y="3580"/>
                  </a:cubicBezTo>
                  <a:cubicBezTo>
                    <a:pt x="10051" y="3580"/>
                    <a:pt x="9459" y="3512"/>
                    <a:pt x="8868" y="3270"/>
                  </a:cubicBezTo>
                  <a:cubicBezTo>
                    <a:pt x="8134" y="3003"/>
                    <a:pt x="7533" y="2503"/>
                    <a:pt x="6966" y="1969"/>
                  </a:cubicBezTo>
                  <a:cubicBezTo>
                    <a:pt x="5899" y="1068"/>
                    <a:pt x="4698" y="434"/>
                    <a:pt x="3330" y="168"/>
                  </a:cubicBezTo>
                  <a:cubicBezTo>
                    <a:pt x="2663" y="34"/>
                    <a:pt x="1996" y="1"/>
                    <a:pt x="13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a:off x="7795200" y="3566225"/>
              <a:ext cx="332750" cy="97800"/>
            </a:xfrm>
            <a:custGeom>
              <a:avLst/>
              <a:gdLst/>
              <a:ahLst/>
              <a:cxnLst/>
              <a:rect l="l" t="t" r="r" b="b"/>
              <a:pathLst>
                <a:path w="13310" h="3912" extrusionOk="0">
                  <a:moveTo>
                    <a:pt x="728" y="0"/>
                  </a:moveTo>
                  <a:cubicBezTo>
                    <a:pt x="502" y="0"/>
                    <a:pt x="271" y="38"/>
                    <a:pt x="34" y="128"/>
                  </a:cubicBezTo>
                  <a:cubicBezTo>
                    <a:pt x="0" y="128"/>
                    <a:pt x="34" y="194"/>
                    <a:pt x="67" y="194"/>
                  </a:cubicBezTo>
                  <a:cubicBezTo>
                    <a:pt x="286" y="118"/>
                    <a:pt x="504" y="84"/>
                    <a:pt x="721" y="84"/>
                  </a:cubicBezTo>
                  <a:cubicBezTo>
                    <a:pt x="1168" y="84"/>
                    <a:pt x="1609" y="226"/>
                    <a:pt x="2035" y="428"/>
                  </a:cubicBezTo>
                  <a:cubicBezTo>
                    <a:pt x="2602" y="695"/>
                    <a:pt x="3169" y="962"/>
                    <a:pt x="3703" y="1229"/>
                  </a:cubicBezTo>
                  <a:cubicBezTo>
                    <a:pt x="4871" y="1762"/>
                    <a:pt x="5705" y="2730"/>
                    <a:pt x="6772" y="3397"/>
                  </a:cubicBezTo>
                  <a:cubicBezTo>
                    <a:pt x="7394" y="3765"/>
                    <a:pt x="8000" y="3911"/>
                    <a:pt x="8656" y="3911"/>
                  </a:cubicBezTo>
                  <a:cubicBezTo>
                    <a:pt x="8950" y="3911"/>
                    <a:pt x="9254" y="3882"/>
                    <a:pt x="9574" y="3830"/>
                  </a:cubicBezTo>
                  <a:cubicBezTo>
                    <a:pt x="10808" y="3664"/>
                    <a:pt x="12042" y="3597"/>
                    <a:pt x="13310" y="3564"/>
                  </a:cubicBezTo>
                  <a:cubicBezTo>
                    <a:pt x="13148" y="3559"/>
                    <a:pt x="12985" y="3557"/>
                    <a:pt x="12823" y="3557"/>
                  </a:cubicBezTo>
                  <a:cubicBezTo>
                    <a:pt x="11752" y="3557"/>
                    <a:pt x="10684" y="3648"/>
                    <a:pt x="9641" y="3764"/>
                  </a:cubicBezTo>
                  <a:cubicBezTo>
                    <a:pt x="9290" y="3814"/>
                    <a:pt x="8949" y="3855"/>
                    <a:pt x="8611" y="3855"/>
                  </a:cubicBezTo>
                  <a:cubicBezTo>
                    <a:pt x="8273" y="3855"/>
                    <a:pt x="7939" y="3814"/>
                    <a:pt x="7606" y="3697"/>
                  </a:cubicBezTo>
                  <a:cubicBezTo>
                    <a:pt x="6972" y="3463"/>
                    <a:pt x="6438" y="3063"/>
                    <a:pt x="5938" y="2663"/>
                  </a:cubicBezTo>
                  <a:cubicBezTo>
                    <a:pt x="5404" y="2229"/>
                    <a:pt x="4904" y="1796"/>
                    <a:pt x="4337" y="1429"/>
                  </a:cubicBezTo>
                  <a:cubicBezTo>
                    <a:pt x="3837" y="1128"/>
                    <a:pt x="3269" y="928"/>
                    <a:pt x="2736" y="661"/>
                  </a:cubicBezTo>
                  <a:cubicBezTo>
                    <a:pt x="2081" y="359"/>
                    <a:pt x="1426" y="0"/>
                    <a:pt x="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a:off x="7874425" y="3532125"/>
              <a:ext cx="206000" cy="106525"/>
            </a:xfrm>
            <a:custGeom>
              <a:avLst/>
              <a:gdLst/>
              <a:ahLst/>
              <a:cxnLst/>
              <a:rect l="l" t="t" r="r" b="b"/>
              <a:pathLst>
                <a:path w="8240" h="4261" extrusionOk="0">
                  <a:moveTo>
                    <a:pt x="442" y="0"/>
                  </a:moveTo>
                  <a:cubicBezTo>
                    <a:pt x="306" y="0"/>
                    <a:pt x="170" y="8"/>
                    <a:pt x="34" y="24"/>
                  </a:cubicBezTo>
                  <a:cubicBezTo>
                    <a:pt x="0" y="24"/>
                    <a:pt x="0" y="91"/>
                    <a:pt x="34" y="91"/>
                  </a:cubicBezTo>
                  <a:cubicBezTo>
                    <a:pt x="834" y="157"/>
                    <a:pt x="1602" y="258"/>
                    <a:pt x="2335" y="558"/>
                  </a:cubicBezTo>
                  <a:cubicBezTo>
                    <a:pt x="3136" y="891"/>
                    <a:pt x="3836" y="1358"/>
                    <a:pt x="4470" y="1859"/>
                  </a:cubicBezTo>
                  <a:cubicBezTo>
                    <a:pt x="5104" y="2359"/>
                    <a:pt x="5638" y="2959"/>
                    <a:pt x="6272" y="3393"/>
                  </a:cubicBezTo>
                  <a:cubicBezTo>
                    <a:pt x="6872" y="3827"/>
                    <a:pt x="7572" y="4027"/>
                    <a:pt x="8240" y="4260"/>
                  </a:cubicBezTo>
                  <a:cubicBezTo>
                    <a:pt x="7339" y="3927"/>
                    <a:pt x="6472" y="3560"/>
                    <a:pt x="5738" y="2893"/>
                  </a:cubicBezTo>
                  <a:cubicBezTo>
                    <a:pt x="5171" y="2359"/>
                    <a:pt x="4604" y="1859"/>
                    <a:pt x="4003" y="1392"/>
                  </a:cubicBezTo>
                  <a:cubicBezTo>
                    <a:pt x="2979" y="669"/>
                    <a:pt x="1710"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a:off x="7828550" y="3161000"/>
              <a:ext cx="273550" cy="428150"/>
            </a:xfrm>
            <a:custGeom>
              <a:avLst/>
              <a:gdLst/>
              <a:ahLst/>
              <a:cxnLst/>
              <a:rect l="l" t="t" r="r" b="b"/>
              <a:pathLst>
                <a:path w="10942" h="17126" extrusionOk="0">
                  <a:moveTo>
                    <a:pt x="568" y="625"/>
                  </a:moveTo>
                  <a:lnTo>
                    <a:pt x="568" y="625"/>
                  </a:lnTo>
                  <a:cubicBezTo>
                    <a:pt x="1502" y="1393"/>
                    <a:pt x="2136" y="2494"/>
                    <a:pt x="2302" y="3694"/>
                  </a:cubicBezTo>
                  <a:cubicBezTo>
                    <a:pt x="2336" y="3794"/>
                    <a:pt x="2336" y="3861"/>
                    <a:pt x="2336" y="3961"/>
                  </a:cubicBezTo>
                  <a:cubicBezTo>
                    <a:pt x="2402" y="4228"/>
                    <a:pt x="2436" y="4562"/>
                    <a:pt x="2536" y="4829"/>
                  </a:cubicBezTo>
                  <a:cubicBezTo>
                    <a:pt x="2736" y="5262"/>
                    <a:pt x="3103" y="5596"/>
                    <a:pt x="3437" y="5896"/>
                  </a:cubicBezTo>
                  <a:cubicBezTo>
                    <a:pt x="3603" y="6029"/>
                    <a:pt x="3737" y="6129"/>
                    <a:pt x="3870" y="6263"/>
                  </a:cubicBezTo>
                  <a:cubicBezTo>
                    <a:pt x="4871" y="7063"/>
                    <a:pt x="5905" y="7897"/>
                    <a:pt x="6405" y="9065"/>
                  </a:cubicBezTo>
                  <a:cubicBezTo>
                    <a:pt x="6572" y="9398"/>
                    <a:pt x="6672" y="9799"/>
                    <a:pt x="6772" y="10166"/>
                  </a:cubicBezTo>
                  <a:cubicBezTo>
                    <a:pt x="6839" y="10299"/>
                    <a:pt x="6872" y="10466"/>
                    <a:pt x="6906" y="10599"/>
                  </a:cubicBezTo>
                  <a:cubicBezTo>
                    <a:pt x="7406" y="12234"/>
                    <a:pt x="8207" y="13668"/>
                    <a:pt x="9207" y="15103"/>
                  </a:cubicBezTo>
                  <a:cubicBezTo>
                    <a:pt x="9074" y="14969"/>
                    <a:pt x="8907" y="14869"/>
                    <a:pt x="8740" y="14769"/>
                  </a:cubicBezTo>
                  <a:cubicBezTo>
                    <a:pt x="8307" y="14469"/>
                    <a:pt x="7806" y="14235"/>
                    <a:pt x="7306" y="14002"/>
                  </a:cubicBezTo>
                  <a:cubicBezTo>
                    <a:pt x="7039" y="13868"/>
                    <a:pt x="6739" y="13735"/>
                    <a:pt x="6472" y="13601"/>
                  </a:cubicBezTo>
                  <a:cubicBezTo>
                    <a:pt x="4170" y="12367"/>
                    <a:pt x="2402" y="10132"/>
                    <a:pt x="1802" y="7564"/>
                  </a:cubicBezTo>
                  <a:cubicBezTo>
                    <a:pt x="1569" y="6663"/>
                    <a:pt x="1468" y="5696"/>
                    <a:pt x="1402" y="4762"/>
                  </a:cubicBezTo>
                  <a:cubicBezTo>
                    <a:pt x="1268" y="3361"/>
                    <a:pt x="1135" y="1893"/>
                    <a:pt x="568" y="625"/>
                  </a:cubicBezTo>
                  <a:close/>
                  <a:moveTo>
                    <a:pt x="151" y="0"/>
                  </a:moveTo>
                  <a:cubicBezTo>
                    <a:pt x="126" y="0"/>
                    <a:pt x="101" y="8"/>
                    <a:pt x="67" y="25"/>
                  </a:cubicBezTo>
                  <a:lnTo>
                    <a:pt x="34" y="25"/>
                  </a:lnTo>
                  <a:cubicBezTo>
                    <a:pt x="1" y="92"/>
                    <a:pt x="1" y="158"/>
                    <a:pt x="34" y="225"/>
                  </a:cubicBezTo>
                  <a:cubicBezTo>
                    <a:pt x="801" y="1593"/>
                    <a:pt x="935" y="3127"/>
                    <a:pt x="1102" y="4762"/>
                  </a:cubicBezTo>
                  <a:cubicBezTo>
                    <a:pt x="1202" y="5729"/>
                    <a:pt x="1268" y="6697"/>
                    <a:pt x="1502" y="7631"/>
                  </a:cubicBezTo>
                  <a:cubicBezTo>
                    <a:pt x="2136" y="10266"/>
                    <a:pt x="3970" y="12601"/>
                    <a:pt x="6339" y="13868"/>
                  </a:cubicBezTo>
                  <a:cubicBezTo>
                    <a:pt x="6605" y="14002"/>
                    <a:pt x="6906" y="14135"/>
                    <a:pt x="7206" y="14269"/>
                  </a:cubicBezTo>
                  <a:cubicBezTo>
                    <a:pt x="7673" y="14502"/>
                    <a:pt x="8140" y="14736"/>
                    <a:pt x="8607" y="15036"/>
                  </a:cubicBezTo>
                  <a:cubicBezTo>
                    <a:pt x="9407" y="15570"/>
                    <a:pt x="9808" y="16037"/>
                    <a:pt x="10408" y="16770"/>
                  </a:cubicBezTo>
                  <a:lnTo>
                    <a:pt x="10442" y="16804"/>
                  </a:lnTo>
                  <a:cubicBezTo>
                    <a:pt x="10508" y="16904"/>
                    <a:pt x="10575" y="16971"/>
                    <a:pt x="10642" y="17071"/>
                  </a:cubicBezTo>
                  <a:cubicBezTo>
                    <a:pt x="10681" y="17110"/>
                    <a:pt x="10720" y="17126"/>
                    <a:pt x="10759" y="17126"/>
                  </a:cubicBezTo>
                  <a:cubicBezTo>
                    <a:pt x="10787" y="17126"/>
                    <a:pt x="10814" y="17118"/>
                    <a:pt x="10842" y="17104"/>
                  </a:cubicBezTo>
                  <a:cubicBezTo>
                    <a:pt x="10909" y="17037"/>
                    <a:pt x="10942" y="16971"/>
                    <a:pt x="10875" y="16904"/>
                  </a:cubicBezTo>
                  <a:cubicBezTo>
                    <a:pt x="10842" y="16837"/>
                    <a:pt x="10808" y="16804"/>
                    <a:pt x="10775" y="16737"/>
                  </a:cubicBezTo>
                  <a:cubicBezTo>
                    <a:pt x="10775" y="16737"/>
                    <a:pt x="10775" y="16704"/>
                    <a:pt x="10742" y="16704"/>
                  </a:cubicBezTo>
                  <a:lnTo>
                    <a:pt x="10675" y="16637"/>
                  </a:lnTo>
                  <a:cubicBezTo>
                    <a:pt x="9174" y="14602"/>
                    <a:pt x="7873" y="12734"/>
                    <a:pt x="7206" y="10499"/>
                  </a:cubicBezTo>
                  <a:cubicBezTo>
                    <a:pt x="7173" y="10366"/>
                    <a:pt x="7106" y="10232"/>
                    <a:pt x="7072" y="10066"/>
                  </a:cubicBezTo>
                  <a:cubicBezTo>
                    <a:pt x="6972" y="9699"/>
                    <a:pt x="6839" y="9298"/>
                    <a:pt x="6706" y="8931"/>
                  </a:cubicBezTo>
                  <a:cubicBezTo>
                    <a:pt x="6138" y="7731"/>
                    <a:pt x="5071" y="6863"/>
                    <a:pt x="4070" y="5996"/>
                  </a:cubicBezTo>
                  <a:lnTo>
                    <a:pt x="3637" y="5662"/>
                  </a:lnTo>
                  <a:cubicBezTo>
                    <a:pt x="3303" y="5362"/>
                    <a:pt x="2970" y="5095"/>
                    <a:pt x="2803" y="4728"/>
                  </a:cubicBezTo>
                  <a:cubicBezTo>
                    <a:pt x="2703" y="4462"/>
                    <a:pt x="2669" y="4195"/>
                    <a:pt x="2636" y="3928"/>
                  </a:cubicBezTo>
                  <a:cubicBezTo>
                    <a:pt x="2636" y="3828"/>
                    <a:pt x="2636" y="3761"/>
                    <a:pt x="2603" y="3661"/>
                  </a:cubicBezTo>
                  <a:cubicBezTo>
                    <a:pt x="2402" y="2160"/>
                    <a:pt x="1502" y="792"/>
                    <a:pt x="234" y="25"/>
                  </a:cubicBezTo>
                  <a:cubicBezTo>
                    <a:pt x="201" y="8"/>
                    <a:pt x="176" y="0"/>
                    <a:pt x="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a:off x="7847725" y="3196275"/>
              <a:ext cx="230200" cy="363150"/>
            </a:xfrm>
            <a:custGeom>
              <a:avLst/>
              <a:gdLst/>
              <a:ahLst/>
              <a:cxnLst/>
              <a:rect l="l" t="t" r="r" b="b"/>
              <a:pathLst>
                <a:path w="9208" h="14526" extrusionOk="0">
                  <a:moveTo>
                    <a:pt x="26" y="0"/>
                  </a:moveTo>
                  <a:cubicBezTo>
                    <a:pt x="16" y="0"/>
                    <a:pt x="1" y="15"/>
                    <a:pt x="1" y="15"/>
                  </a:cubicBezTo>
                  <a:cubicBezTo>
                    <a:pt x="301" y="816"/>
                    <a:pt x="268" y="1616"/>
                    <a:pt x="335" y="2417"/>
                  </a:cubicBezTo>
                  <a:cubicBezTo>
                    <a:pt x="401" y="3117"/>
                    <a:pt x="501" y="3851"/>
                    <a:pt x="701" y="4518"/>
                  </a:cubicBezTo>
                  <a:cubicBezTo>
                    <a:pt x="1035" y="5819"/>
                    <a:pt x="1602" y="7053"/>
                    <a:pt x="2336" y="8154"/>
                  </a:cubicBezTo>
                  <a:cubicBezTo>
                    <a:pt x="3103" y="9355"/>
                    <a:pt x="4104" y="10389"/>
                    <a:pt x="5238" y="11223"/>
                  </a:cubicBezTo>
                  <a:cubicBezTo>
                    <a:pt x="5872" y="11690"/>
                    <a:pt x="6606" y="11990"/>
                    <a:pt x="7239" y="12457"/>
                  </a:cubicBezTo>
                  <a:cubicBezTo>
                    <a:pt x="8040" y="12991"/>
                    <a:pt x="8607" y="13825"/>
                    <a:pt x="9208" y="14525"/>
                  </a:cubicBezTo>
                  <a:cubicBezTo>
                    <a:pt x="8707" y="13892"/>
                    <a:pt x="8207" y="13158"/>
                    <a:pt x="7573" y="12624"/>
                  </a:cubicBezTo>
                  <a:cubicBezTo>
                    <a:pt x="6973" y="12090"/>
                    <a:pt x="6205" y="11757"/>
                    <a:pt x="5538" y="11290"/>
                  </a:cubicBezTo>
                  <a:cubicBezTo>
                    <a:pt x="4337" y="10489"/>
                    <a:pt x="3303" y="9422"/>
                    <a:pt x="2503" y="8221"/>
                  </a:cubicBezTo>
                  <a:cubicBezTo>
                    <a:pt x="1635" y="6987"/>
                    <a:pt x="1035" y="5619"/>
                    <a:pt x="701" y="4151"/>
                  </a:cubicBezTo>
                  <a:cubicBezTo>
                    <a:pt x="501" y="3384"/>
                    <a:pt x="435" y="2650"/>
                    <a:pt x="401" y="1850"/>
                  </a:cubicBezTo>
                  <a:cubicBezTo>
                    <a:pt x="368" y="1216"/>
                    <a:pt x="301" y="582"/>
                    <a:pt x="34" y="15"/>
                  </a:cubicBezTo>
                  <a:cubicBezTo>
                    <a:pt x="34" y="4"/>
                    <a:pt x="31" y="0"/>
                    <a:pt x="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a:off x="7827725" y="3162450"/>
              <a:ext cx="227675" cy="366950"/>
            </a:xfrm>
            <a:custGeom>
              <a:avLst/>
              <a:gdLst/>
              <a:ahLst/>
              <a:cxnLst/>
              <a:rect l="l" t="t" r="r" b="b"/>
              <a:pathLst>
                <a:path w="9107" h="14678" extrusionOk="0">
                  <a:moveTo>
                    <a:pt x="67" y="0"/>
                  </a:moveTo>
                  <a:cubicBezTo>
                    <a:pt x="34" y="0"/>
                    <a:pt x="0" y="0"/>
                    <a:pt x="34" y="34"/>
                  </a:cubicBezTo>
                  <a:cubicBezTo>
                    <a:pt x="534" y="701"/>
                    <a:pt x="901" y="1435"/>
                    <a:pt x="1034" y="2235"/>
                  </a:cubicBezTo>
                  <a:cubicBezTo>
                    <a:pt x="1168" y="2903"/>
                    <a:pt x="1268" y="3503"/>
                    <a:pt x="1535" y="4137"/>
                  </a:cubicBezTo>
                  <a:cubicBezTo>
                    <a:pt x="1835" y="4704"/>
                    <a:pt x="2202" y="5238"/>
                    <a:pt x="2536" y="5805"/>
                  </a:cubicBezTo>
                  <a:cubicBezTo>
                    <a:pt x="2902" y="6438"/>
                    <a:pt x="3136" y="7106"/>
                    <a:pt x="3403" y="7739"/>
                  </a:cubicBezTo>
                  <a:cubicBezTo>
                    <a:pt x="3937" y="9107"/>
                    <a:pt x="4670" y="10508"/>
                    <a:pt x="5771" y="11475"/>
                  </a:cubicBezTo>
                  <a:cubicBezTo>
                    <a:pt x="6338" y="11976"/>
                    <a:pt x="6939" y="12376"/>
                    <a:pt x="7506" y="12910"/>
                  </a:cubicBezTo>
                  <a:cubicBezTo>
                    <a:pt x="8073" y="13443"/>
                    <a:pt x="8607" y="14044"/>
                    <a:pt x="9107" y="14678"/>
                  </a:cubicBezTo>
                  <a:cubicBezTo>
                    <a:pt x="8607" y="14044"/>
                    <a:pt x="8106" y="13443"/>
                    <a:pt x="7539" y="12876"/>
                  </a:cubicBezTo>
                  <a:cubicBezTo>
                    <a:pt x="7005" y="12343"/>
                    <a:pt x="6372" y="11909"/>
                    <a:pt x="5805" y="11409"/>
                  </a:cubicBezTo>
                  <a:cubicBezTo>
                    <a:pt x="4637" y="10375"/>
                    <a:pt x="3903" y="8840"/>
                    <a:pt x="3336" y="7372"/>
                  </a:cubicBezTo>
                  <a:cubicBezTo>
                    <a:pt x="3103" y="6739"/>
                    <a:pt x="2802" y="6105"/>
                    <a:pt x="2435" y="5504"/>
                  </a:cubicBezTo>
                  <a:cubicBezTo>
                    <a:pt x="2102" y="4937"/>
                    <a:pt x="1702" y="4370"/>
                    <a:pt x="1468" y="3736"/>
                  </a:cubicBezTo>
                  <a:cubicBezTo>
                    <a:pt x="1201" y="3036"/>
                    <a:pt x="1201" y="2302"/>
                    <a:pt x="968" y="1602"/>
                  </a:cubicBezTo>
                  <a:cubicBezTo>
                    <a:pt x="768" y="1001"/>
                    <a:pt x="434" y="467"/>
                    <a:pt x="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a:off x="7837725" y="3176275"/>
              <a:ext cx="205175" cy="328950"/>
            </a:xfrm>
            <a:custGeom>
              <a:avLst/>
              <a:gdLst/>
              <a:ahLst/>
              <a:cxnLst/>
              <a:rect l="l" t="t" r="r" b="b"/>
              <a:pathLst>
                <a:path w="8207" h="13158" extrusionOk="0">
                  <a:moveTo>
                    <a:pt x="12" y="1"/>
                  </a:moveTo>
                  <a:cubicBezTo>
                    <a:pt x="1" y="1"/>
                    <a:pt x="1" y="24"/>
                    <a:pt x="1" y="48"/>
                  </a:cubicBezTo>
                  <a:cubicBezTo>
                    <a:pt x="701" y="615"/>
                    <a:pt x="1302" y="1149"/>
                    <a:pt x="1535" y="2049"/>
                  </a:cubicBezTo>
                  <a:cubicBezTo>
                    <a:pt x="1702" y="2650"/>
                    <a:pt x="1702" y="3284"/>
                    <a:pt x="1902" y="3851"/>
                  </a:cubicBezTo>
                  <a:cubicBezTo>
                    <a:pt x="2069" y="4384"/>
                    <a:pt x="2402" y="4818"/>
                    <a:pt x="2703" y="5252"/>
                  </a:cubicBezTo>
                  <a:cubicBezTo>
                    <a:pt x="3103" y="5819"/>
                    <a:pt x="3270" y="6519"/>
                    <a:pt x="3637" y="7086"/>
                  </a:cubicBezTo>
                  <a:cubicBezTo>
                    <a:pt x="3970" y="7587"/>
                    <a:pt x="4437" y="7987"/>
                    <a:pt x="4904" y="8354"/>
                  </a:cubicBezTo>
                  <a:cubicBezTo>
                    <a:pt x="5471" y="8854"/>
                    <a:pt x="5972" y="9321"/>
                    <a:pt x="6339" y="9988"/>
                  </a:cubicBezTo>
                  <a:cubicBezTo>
                    <a:pt x="6939" y="11056"/>
                    <a:pt x="7306" y="12257"/>
                    <a:pt x="8173" y="13157"/>
                  </a:cubicBezTo>
                  <a:lnTo>
                    <a:pt x="8207" y="13157"/>
                  </a:lnTo>
                  <a:cubicBezTo>
                    <a:pt x="7273" y="12157"/>
                    <a:pt x="6939" y="10756"/>
                    <a:pt x="6205" y="9621"/>
                  </a:cubicBezTo>
                  <a:cubicBezTo>
                    <a:pt x="5505" y="8487"/>
                    <a:pt x="4137" y="7887"/>
                    <a:pt x="3570" y="6653"/>
                  </a:cubicBezTo>
                  <a:cubicBezTo>
                    <a:pt x="3303" y="6086"/>
                    <a:pt x="3103" y="5552"/>
                    <a:pt x="2736" y="5018"/>
                  </a:cubicBezTo>
                  <a:cubicBezTo>
                    <a:pt x="2269" y="4351"/>
                    <a:pt x="1935" y="3751"/>
                    <a:pt x="1802" y="2950"/>
                  </a:cubicBezTo>
                  <a:cubicBezTo>
                    <a:pt x="1702" y="2383"/>
                    <a:pt x="1635" y="1782"/>
                    <a:pt x="1335" y="1315"/>
                  </a:cubicBezTo>
                  <a:cubicBezTo>
                    <a:pt x="1001" y="782"/>
                    <a:pt x="501" y="348"/>
                    <a:pt x="34" y="14"/>
                  </a:cubicBezTo>
                  <a:cubicBezTo>
                    <a:pt x="24" y="5"/>
                    <a:pt x="17" y="1"/>
                    <a:pt x="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a:off x="7918950" y="3306650"/>
              <a:ext cx="86425" cy="118500"/>
            </a:xfrm>
            <a:custGeom>
              <a:avLst/>
              <a:gdLst/>
              <a:ahLst/>
              <a:cxnLst/>
              <a:rect l="l" t="t" r="r" b="b"/>
              <a:pathLst>
                <a:path w="3457" h="4740" extrusionOk="0">
                  <a:moveTo>
                    <a:pt x="42" y="0"/>
                  </a:moveTo>
                  <a:cubicBezTo>
                    <a:pt x="18" y="0"/>
                    <a:pt x="0" y="29"/>
                    <a:pt x="21" y="70"/>
                  </a:cubicBezTo>
                  <a:cubicBezTo>
                    <a:pt x="488" y="904"/>
                    <a:pt x="1188" y="1571"/>
                    <a:pt x="1822" y="2272"/>
                  </a:cubicBezTo>
                  <a:cubicBezTo>
                    <a:pt x="2489" y="2972"/>
                    <a:pt x="3090" y="3806"/>
                    <a:pt x="3423" y="4740"/>
                  </a:cubicBezTo>
                  <a:lnTo>
                    <a:pt x="3456" y="4740"/>
                  </a:lnTo>
                  <a:cubicBezTo>
                    <a:pt x="2923" y="2772"/>
                    <a:pt x="1121" y="1671"/>
                    <a:pt x="87" y="37"/>
                  </a:cubicBezTo>
                  <a:cubicBezTo>
                    <a:pt x="75" y="11"/>
                    <a:pt x="57" y="0"/>
                    <a:pt x="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8"/>
            <p:cNvSpPr/>
            <p:nvPr/>
          </p:nvSpPr>
          <p:spPr>
            <a:xfrm>
              <a:off x="7945300" y="2958125"/>
              <a:ext cx="125125" cy="412825"/>
            </a:xfrm>
            <a:custGeom>
              <a:avLst/>
              <a:gdLst/>
              <a:ahLst/>
              <a:cxnLst/>
              <a:rect l="l" t="t" r="r" b="b"/>
              <a:pathLst>
                <a:path w="5005" h="16513" extrusionOk="0">
                  <a:moveTo>
                    <a:pt x="2036" y="1235"/>
                  </a:moveTo>
                  <a:lnTo>
                    <a:pt x="4070" y="6973"/>
                  </a:lnTo>
                  <a:cubicBezTo>
                    <a:pt x="4270" y="7573"/>
                    <a:pt x="4504" y="8207"/>
                    <a:pt x="4604" y="8841"/>
                  </a:cubicBezTo>
                  <a:cubicBezTo>
                    <a:pt x="4704" y="9474"/>
                    <a:pt x="4671" y="10108"/>
                    <a:pt x="4537" y="10742"/>
                  </a:cubicBezTo>
                  <a:cubicBezTo>
                    <a:pt x="4404" y="11342"/>
                    <a:pt x="4170" y="11976"/>
                    <a:pt x="3937" y="12643"/>
                  </a:cubicBezTo>
                  <a:cubicBezTo>
                    <a:pt x="3637" y="13444"/>
                    <a:pt x="3370" y="14211"/>
                    <a:pt x="3203" y="14978"/>
                  </a:cubicBezTo>
                  <a:cubicBezTo>
                    <a:pt x="3170" y="14678"/>
                    <a:pt x="3103" y="14345"/>
                    <a:pt x="3036" y="14011"/>
                  </a:cubicBezTo>
                  <a:cubicBezTo>
                    <a:pt x="2936" y="13477"/>
                    <a:pt x="2836" y="12877"/>
                    <a:pt x="2636" y="12343"/>
                  </a:cubicBezTo>
                  <a:cubicBezTo>
                    <a:pt x="2503" y="11976"/>
                    <a:pt x="2336" y="11643"/>
                    <a:pt x="2169" y="11309"/>
                  </a:cubicBezTo>
                  <a:cubicBezTo>
                    <a:pt x="2069" y="11142"/>
                    <a:pt x="1969" y="10975"/>
                    <a:pt x="1902" y="10775"/>
                  </a:cubicBezTo>
                  <a:cubicBezTo>
                    <a:pt x="1569" y="10108"/>
                    <a:pt x="1335" y="9408"/>
                    <a:pt x="1135" y="8707"/>
                  </a:cubicBezTo>
                  <a:cubicBezTo>
                    <a:pt x="701" y="7239"/>
                    <a:pt x="301" y="5705"/>
                    <a:pt x="835" y="4337"/>
                  </a:cubicBezTo>
                  <a:cubicBezTo>
                    <a:pt x="968" y="4004"/>
                    <a:pt x="1135" y="3704"/>
                    <a:pt x="1335" y="3370"/>
                  </a:cubicBezTo>
                  <a:cubicBezTo>
                    <a:pt x="1569" y="2936"/>
                    <a:pt x="1835" y="2503"/>
                    <a:pt x="1969" y="2002"/>
                  </a:cubicBezTo>
                  <a:cubicBezTo>
                    <a:pt x="2002" y="1735"/>
                    <a:pt x="2036" y="1502"/>
                    <a:pt x="2036" y="1235"/>
                  </a:cubicBezTo>
                  <a:close/>
                  <a:moveTo>
                    <a:pt x="1802" y="1"/>
                  </a:moveTo>
                  <a:cubicBezTo>
                    <a:pt x="1769" y="1"/>
                    <a:pt x="1769" y="34"/>
                    <a:pt x="1735" y="34"/>
                  </a:cubicBezTo>
                  <a:cubicBezTo>
                    <a:pt x="1702" y="68"/>
                    <a:pt x="1669" y="134"/>
                    <a:pt x="1702" y="168"/>
                  </a:cubicBezTo>
                  <a:cubicBezTo>
                    <a:pt x="1735" y="735"/>
                    <a:pt x="1802" y="1369"/>
                    <a:pt x="1669" y="1936"/>
                  </a:cubicBezTo>
                  <a:cubicBezTo>
                    <a:pt x="1569" y="2403"/>
                    <a:pt x="1335" y="2803"/>
                    <a:pt x="1068" y="3237"/>
                  </a:cubicBezTo>
                  <a:cubicBezTo>
                    <a:pt x="868" y="3570"/>
                    <a:pt x="701" y="3904"/>
                    <a:pt x="568" y="4237"/>
                  </a:cubicBezTo>
                  <a:cubicBezTo>
                    <a:pt x="1" y="5705"/>
                    <a:pt x="401" y="7273"/>
                    <a:pt x="835" y="8774"/>
                  </a:cubicBezTo>
                  <a:cubicBezTo>
                    <a:pt x="1068" y="9508"/>
                    <a:pt x="1302" y="10242"/>
                    <a:pt x="1635" y="10909"/>
                  </a:cubicBezTo>
                  <a:cubicBezTo>
                    <a:pt x="1702" y="11109"/>
                    <a:pt x="1802" y="11276"/>
                    <a:pt x="1902" y="11476"/>
                  </a:cubicBezTo>
                  <a:cubicBezTo>
                    <a:pt x="2069" y="11776"/>
                    <a:pt x="2236" y="12110"/>
                    <a:pt x="2369" y="12443"/>
                  </a:cubicBezTo>
                  <a:cubicBezTo>
                    <a:pt x="2569" y="12977"/>
                    <a:pt x="2636" y="13544"/>
                    <a:pt x="2736" y="14078"/>
                  </a:cubicBezTo>
                  <a:cubicBezTo>
                    <a:pt x="2803" y="14478"/>
                    <a:pt x="2903" y="14878"/>
                    <a:pt x="2970" y="15245"/>
                  </a:cubicBezTo>
                  <a:cubicBezTo>
                    <a:pt x="3036" y="15612"/>
                    <a:pt x="3103" y="15979"/>
                    <a:pt x="3170" y="16379"/>
                  </a:cubicBezTo>
                  <a:cubicBezTo>
                    <a:pt x="3203" y="16446"/>
                    <a:pt x="3270" y="16513"/>
                    <a:pt x="3370" y="16513"/>
                  </a:cubicBezTo>
                  <a:cubicBezTo>
                    <a:pt x="3437" y="16479"/>
                    <a:pt x="3503" y="16413"/>
                    <a:pt x="3470" y="16346"/>
                  </a:cubicBezTo>
                  <a:cubicBezTo>
                    <a:pt x="3303" y="15245"/>
                    <a:pt x="3770" y="13978"/>
                    <a:pt x="4204" y="12777"/>
                  </a:cubicBezTo>
                  <a:cubicBezTo>
                    <a:pt x="4471" y="12076"/>
                    <a:pt x="4704" y="11409"/>
                    <a:pt x="4838" y="10775"/>
                  </a:cubicBezTo>
                  <a:cubicBezTo>
                    <a:pt x="4971" y="10142"/>
                    <a:pt x="5004" y="9441"/>
                    <a:pt x="4904" y="8807"/>
                  </a:cubicBezTo>
                  <a:cubicBezTo>
                    <a:pt x="4771" y="8140"/>
                    <a:pt x="4571" y="7506"/>
                    <a:pt x="4337" y="6872"/>
                  </a:cubicBezTo>
                  <a:lnTo>
                    <a:pt x="1969" y="101"/>
                  </a:lnTo>
                  <a:cubicBezTo>
                    <a:pt x="1935" y="34"/>
                    <a:pt x="1869" y="1"/>
                    <a:pt x="18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a:off x="7990350" y="2973975"/>
              <a:ext cx="45875" cy="369525"/>
            </a:xfrm>
            <a:custGeom>
              <a:avLst/>
              <a:gdLst/>
              <a:ahLst/>
              <a:cxnLst/>
              <a:rect l="l" t="t" r="r" b="b"/>
              <a:pathLst>
                <a:path w="1835" h="14781" extrusionOk="0">
                  <a:moveTo>
                    <a:pt x="200" y="1"/>
                  </a:moveTo>
                  <a:cubicBezTo>
                    <a:pt x="300" y="668"/>
                    <a:pt x="434" y="1368"/>
                    <a:pt x="434" y="2035"/>
                  </a:cubicBezTo>
                  <a:cubicBezTo>
                    <a:pt x="467" y="2703"/>
                    <a:pt x="334" y="3303"/>
                    <a:pt x="200" y="3937"/>
                  </a:cubicBezTo>
                  <a:cubicBezTo>
                    <a:pt x="0" y="5138"/>
                    <a:pt x="267" y="6372"/>
                    <a:pt x="467" y="7573"/>
                  </a:cubicBezTo>
                  <a:cubicBezTo>
                    <a:pt x="901" y="9941"/>
                    <a:pt x="1835" y="12310"/>
                    <a:pt x="1234" y="14711"/>
                  </a:cubicBezTo>
                  <a:cubicBezTo>
                    <a:pt x="1234" y="14752"/>
                    <a:pt x="1272" y="14781"/>
                    <a:pt x="1302" y="14781"/>
                  </a:cubicBezTo>
                  <a:cubicBezTo>
                    <a:pt x="1320" y="14781"/>
                    <a:pt x="1334" y="14770"/>
                    <a:pt x="1334" y="14745"/>
                  </a:cubicBezTo>
                  <a:cubicBezTo>
                    <a:pt x="1801" y="13744"/>
                    <a:pt x="1701" y="12610"/>
                    <a:pt x="1534" y="11542"/>
                  </a:cubicBezTo>
                  <a:cubicBezTo>
                    <a:pt x="1334" y="10308"/>
                    <a:pt x="1001" y="9107"/>
                    <a:pt x="767" y="7906"/>
                  </a:cubicBezTo>
                  <a:cubicBezTo>
                    <a:pt x="500" y="6539"/>
                    <a:pt x="100" y="5071"/>
                    <a:pt x="334" y="3670"/>
                  </a:cubicBezTo>
                  <a:cubicBezTo>
                    <a:pt x="567" y="2402"/>
                    <a:pt x="434" y="1268"/>
                    <a:pt x="2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a:off x="7994500" y="2983150"/>
              <a:ext cx="58400" cy="323375"/>
            </a:xfrm>
            <a:custGeom>
              <a:avLst/>
              <a:gdLst/>
              <a:ahLst/>
              <a:cxnLst/>
              <a:rect l="l" t="t" r="r" b="b"/>
              <a:pathLst>
                <a:path w="2336" h="12935" extrusionOk="0">
                  <a:moveTo>
                    <a:pt x="1" y="1"/>
                  </a:moveTo>
                  <a:cubicBezTo>
                    <a:pt x="368" y="1135"/>
                    <a:pt x="701" y="2269"/>
                    <a:pt x="735" y="3470"/>
                  </a:cubicBezTo>
                  <a:cubicBezTo>
                    <a:pt x="735" y="4504"/>
                    <a:pt x="635" y="5471"/>
                    <a:pt x="835" y="6505"/>
                  </a:cubicBezTo>
                  <a:cubicBezTo>
                    <a:pt x="1235" y="8607"/>
                    <a:pt x="2169" y="10742"/>
                    <a:pt x="1469" y="12910"/>
                  </a:cubicBezTo>
                  <a:cubicBezTo>
                    <a:pt x="1469" y="12927"/>
                    <a:pt x="1477" y="12935"/>
                    <a:pt x="1489" y="12935"/>
                  </a:cubicBezTo>
                  <a:cubicBezTo>
                    <a:pt x="1502" y="12935"/>
                    <a:pt x="1519" y="12927"/>
                    <a:pt x="1535" y="12910"/>
                  </a:cubicBezTo>
                  <a:cubicBezTo>
                    <a:pt x="2336" y="10908"/>
                    <a:pt x="1469" y="8807"/>
                    <a:pt x="1035" y="6805"/>
                  </a:cubicBezTo>
                  <a:cubicBezTo>
                    <a:pt x="901" y="6205"/>
                    <a:pt x="801" y="5605"/>
                    <a:pt x="768" y="5004"/>
                  </a:cubicBezTo>
                  <a:cubicBezTo>
                    <a:pt x="768" y="4470"/>
                    <a:pt x="801" y="3903"/>
                    <a:pt x="801" y="3370"/>
                  </a:cubicBezTo>
                  <a:cubicBezTo>
                    <a:pt x="735" y="2202"/>
                    <a:pt x="368" y="110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a:off x="8010350" y="3029025"/>
              <a:ext cx="52575" cy="230800"/>
            </a:xfrm>
            <a:custGeom>
              <a:avLst/>
              <a:gdLst/>
              <a:ahLst/>
              <a:cxnLst/>
              <a:rect l="l" t="t" r="r" b="b"/>
              <a:pathLst>
                <a:path w="2103" h="9232" extrusionOk="0">
                  <a:moveTo>
                    <a:pt x="1" y="0"/>
                  </a:moveTo>
                  <a:lnTo>
                    <a:pt x="1" y="0"/>
                  </a:lnTo>
                  <a:cubicBezTo>
                    <a:pt x="334" y="1501"/>
                    <a:pt x="668" y="3002"/>
                    <a:pt x="1201" y="4437"/>
                  </a:cubicBezTo>
                  <a:cubicBezTo>
                    <a:pt x="1535" y="5271"/>
                    <a:pt x="1802" y="6005"/>
                    <a:pt x="1802" y="6905"/>
                  </a:cubicBezTo>
                  <a:cubicBezTo>
                    <a:pt x="1802" y="7672"/>
                    <a:pt x="1702" y="8440"/>
                    <a:pt x="1668" y="9207"/>
                  </a:cubicBezTo>
                  <a:cubicBezTo>
                    <a:pt x="1668" y="9224"/>
                    <a:pt x="1677" y="9232"/>
                    <a:pt x="1689" y="9232"/>
                  </a:cubicBezTo>
                  <a:cubicBezTo>
                    <a:pt x="1702" y="9232"/>
                    <a:pt x="1719" y="9224"/>
                    <a:pt x="1735" y="9207"/>
                  </a:cubicBezTo>
                  <a:cubicBezTo>
                    <a:pt x="2035" y="7806"/>
                    <a:pt x="2102" y="6305"/>
                    <a:pt x="1568" y="4970"/>
                  </a:cubicBezTo>
                  <a:cubicBezTo>
                    <a:pt x="901" y="3336"/>
                    <a:pt x="434" y="170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7967000" y="2973975"/>
              <a:ext cx="40050" cy="288575"/>
            </a:xfrm>
            <a:custGeom>
              <a:avLst/>
              <a:gdLst/>
              <a:ahLst/>
              <a:cxnLst/>
              <a:rect l="l" t="t" r="r" b="b"/>
              <a:pathLst>
                <a:path w="1602" h="11543" extrusionOk="0">
                  <a:moveTo>
                    <a:pt x="1034" y="1"/>
                  </a:moveTo>
                  <a:lnTo>
                    <a:pt x="1034" y="1"/>
                  </a:lnTo>
                  <a:cubicBezTo>
                    <a:pt x="1234" y="1302"/>
                    <a:pt x="934" y="2436"/>
                    <a:pt x="500" y="3670"/>
                  </a:cubicBezTo>
                  <a:cubicBezTo>
                    <a:pt x="133" y="4604"/>
                    <a:pt x="0" y="5471"/>
                    <a:pt x="200" y="6439"/>
                  </a:cubicBezTo>
                  <a:cubicBezTo>
                    <a:pt x="400" y="7439"/>
                    <a:pt x="834" y="8340"/>
                    <a:pt x="1034" y="9307"/>
                  </a:cubicBezTo>
                  <a:cubicBezTo>
                    <a:pt x="1168" y="10041"/>
                    <a:pt x="1134" y="10875"/>
                    <a:pt x="1534" y="11542"/>
                  </a:cubicBezTo>
                  <a:cubicBezTo>
                    <a:pt x="1568" y="11542"/>
                    <a:pt x="1601" y="11542"/>
                    <a:pt x="1601" y="11509"/>
                  </a:cubicBezTo>
                  <a:cubicBezTo>
                    <a:pt x="1268" y="10708"/>
                    <a:pt x="1334" y="9808"/>
                    <a:pt x="1134" y="9007"/>
                  </a:cubicBezTo>
                  <a:cubicBezTo>
                    <a:pt x="901" y="8073"/>
                    <a:pt x="500" y="7206"/>
                    <a:pt x="334" y="6272"/>
                  </a:cubicBezTo>
                  <a:cubicBezTo>
                    <a:pt x="100" y="5071"/>
                    <a:pt x="534" y="4037"/>
                    <a:pt x="867" y="2903"/>
                  </a:cubicBezTo>
                  <a:cubicBezTo>
                    <a:pt x="1134" y="1935"/>
                    <a:pt x="1201" y="968"/>
                    <a:pt x="10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8058725" y="3146600"/>
              <a:ext cx="160125" cy="427825"/>
            </a:xfrm>
            <a:custGeom>
              <a:avLst/>
              <a:gdLst/>
              <a:ahLst/>
              <a:cxnLst/>
              <a:rect l="l" t="t" r="r" b="b"/>
              <a:pathLst>
                <a:path w="6405" h="17113" extrusionOk="0">
                  <a:moveTo>
                    <a:pt x="6105" y="768"/>
                  </a:moveTo>
                  <a:cubicBezTo>
                    <a:pt x="6105" y="2469"/>
                    <a:pt x="6005" y="4304"/>
                    <a:pt x="5337" y="5905"/>
                  </a:cubicBezTo>
                  <a:cubicBezTo>
                    <a:pt x="5137" y="6372"/>
                    <a:pt x="4904" y="6806"/>
                    <a:pt x="4670" y="7239"/>
                  </a:cubicBezTo>
                  <a:cubicBezTo>
                    <a:pt x="4370" y="7773"/>
                    <a:pt x="4037" y="8373"/>
                    <a:pt x="3836" y="8974"/>
                  </a:cubicBezTo>
                  <a:cubicBezTo>
                    <a:pt x="3736" y="9274"/>
                    <a:pt x="3670" y="9541"/>
                    <a:pt x="3603" y="9841"/>
                  </a:cubicBezTo>
                  <a:cubicBezTo>
                    <a:pt x="3436" y="10408"/>
                    <a:pt x="3303" y="10942"/>
                    <a:pt x="3002" y="11409"/>
                  </a:cubicBezTo>
                  <a:cubicBezTo>
                    <a:pt x="2802" y="11709"/>
                    <a:pt x="2569" y="11976"/>
                    <a:pt x="2302" y="12243"/>
                  </a:cubicBezTo>
                  <a:cubicBezTo>
                    <a:pt x="2068" y="12510"/>
                    <a:pt x="1802" y="12743"/>
                    <a:pt x="1601" y="13043"/>
                  </a:cubicBezTo>
                  <a:cubicBezTo>
                    <a:pt x="1068" y="13877"/>
                    <a:pt x="901" y="14911"/>
                    <a:pt x="901" y="15845"/>
                  </a:cubicBezTo>
                  <a:cubicBezTo>
                    <a:pt x="567" y="14644"/>
                    <a:pt x="334" y="13610"/>
                    <a:pt x="601" y="12276"/>
                  </a:cubicBezTo>
                  <a:cubicBezTo>
                    <a:pt x="667" y="11909"/>
                    <a:pt x="768" y="11576"/>
                    <a:pt x="868" y="11242"/>
                  </a:cubicBezTo>
                  <a:cubicBezTo>
                    <a:pt x="968" y="10842"/>
                    <a:pt x="1068" y="10408"/>
                    <a:pt x="1134" y="9974"/>
                  </a:cubicBezTo>
                  <a:cubicBezTo>
                    <a:pt x="1201" y="9574"/>
                    <a:pt x="1235" y="9141"/>
                    <a:pt x="1268" y="8740"/>
                  </a:cubicBezTo>
                  <a:cubicBezTo>
                    <a:pt x="1268" y="8373"/>
                    <a:pt x="1301" y="8040"/>
                    <a:pt x="1335" y="7673"/>
                  </a:cubicBezTo>
                  <a:cubicBezTo>
                    <a:pt x="1535" y="6205"/>
                    <a:pt x="2235" y="4804"/>
                    <a:pt x="3303" y="3770"/>
                  </a:cubicBezTo>
                  <a:cubicBezTo>
                    <a:pt x="3536" y="3537"/>
                    <a:pt x="3803" y="3303"/>
                    <a:pt x="4070" y="3103"/>
                  </a:cubicBezTo>
                  <a:cubicBezTo>
                    <a:pt x="4303" y="2903"/>
                    <a:pt x="4537" y="2669"/>
                    <a:pt x="4770" y="2469"/>
                  </a:cubicBezTo>
                  <a:cubicBezTo>
                    <a:pt x="5304" y="1969"/>
                    <a:pt x="5738" y="1402"/>
                    <a:pt x="6105" y="768"/>
                  </a:cubicBezTo>
                  <a:close/>
                  <a:moveTo>
                    <a:pt x="6305" y="1"/>
                  </a:moveTo>
                  <a:cubicBezTo>
                    <a:pt x="6238" y="1"/>
                    <a:pt x="6205" y="1"/>
                    <a:pt x="6171" y="34"/>
                  </a:cubicBezTo>
                  <a:cubicBezTo>
                    <a:pt x="6171" y="34"/>
                    <a:pt x="6138" y="67"/>
                    <a:pt x="6105" y="101"/>
                  </a:cubicBezTo>
                  <a:cubicBezTo>
                    <a:pt x="5738" y="901"/>
                    <a:pt x="5204" y="1635"/>
                    <a:pt x="4570" y="2269"/>
                  </a:cubicBezTo>
                  <a:cubicBezTo>
                    <a:pt x="4337" y="2469"/>
                    <a:pt x="4103" y="2669"/>
                    <a:pt x="3870" y="2869"/>
                  </a:cubicBezTo>
                  <a:cubicBezTo>
                    <a:pt x="3603" y="3103"/>
                    <a:pt x="3336" y="3336"/>
                    <a:pt x="3069" y="3570"/>
                  </a:cubicBezTo>
                  <a:cubicBezTo>
                    <a:pt x="1968" y="4671"/>
                    <a:pt x="1235" y="6105"/>
                    <a:pt x="1034" y="7639"/>
                  </a:cubicBezTo>
                  <a:cubicBezTo>
                    <a:pt x="1001" y="8006"/>
                    <a:pt x="968" y="8373"/>
                    <a:pt x="968" y="8740"/>
                  </a:cubicBezTo>
                  <a:cubicBezTo>
                    <a:pt x="934" y="9141"/>
                    <a:pt x="901" y="9541"/>
                    <a:pt x="834" y="9941"/>
                  </a:cubicBezTo>
                  <a:cubicBezTo>
                    <a:pt x="768" y="10375"/>
                    <a:pt x="667" y="10775"/>
                    <a:pt x="567" y="11175"/>
                  </a:cubicBezTo>
                  <a:cubicBezTo>
                    <a:pt x="467" y="11509"/>
                    <a:pt x="367" y="11876"/>
                    <a:pt x="301" y="12209"/>
                  </a:cubicBezTo>
                  <a:cubicBezTo>
                    <a:pt x="0" y="13844"/>
                    <a:pt x="334" y="15045"/>
                    <a:pt x="801" y="16579"/>
                  </a:cubicBezTo>
                  <a:lnTo>
                    <a:pt x="934" y="17013"/>
                  </a:lnTo>
                  <a:cubicBezTo>
                    <a:pt x="934" y="17080"/>
                    <a:pt x="1001" y="17113"/>
                    <a:pt x="1101" y="17113"/>
                  </a:cubicBezTo>
                  <a:cubicBezTo>
                    <a:pt x="1168" y="17080"/>
                    <a:pt x="1201" y="17013"/>
                    <a:pt x="1201" y="16946"/>
                  </a:cubicBezTo>
                  <a:cubicBezTo>
                    <a:pt x="1168" y="15512"/>
                    <a:pt x="1168" y="14211"/>
                    <a:pt x="1868" y="13210"/>
                  </a:cubicBezTo>
                  <a:cubicBezTo>
                    <a:pt x="2035" y="12943"/>
                    <a:pt x="2269" y="12710"/>
                    <a:pt x="2502" y="12443"/>
                  </a:cubicBezTo>
                  <a:cubicBezTo>
                    <a:pt x="2769" y="12176"/>
                    <a:pt x="3036" y="11909"/>
                    <a:pt x="3236" y="11576"/>
                  </a:cubicBezTo>
                  <a:cubicBezTo>
                    <a:pt x="3570" y="11042"/>
                    <a:pt x="3736" y="10475"/>
                    <a:pt x="3870" y="9908"/>
                  </a:cubicBezTo>
                  <a:cubicBezTo>
                    <a:pt x="3936" y="9641"/>
                    <a:pt x="4037" y="9341"/>
                    <a:pt x="4103" y="9074"/>
                  </a:cubicBezTo>
                  <a:cubicBezTo>
                    <a:pt x="4303" y="8473"/>
                    <a:pt x="4637" y="7906"/>
                    <a:pt x="4937" y="7373"/>
                  </a:cubicBezTo>
                  <a:cubicBezTo>
                    <a:pt x="5171" y="6939"/>
                    <a:pt x="5404" y="6505"/>
                    <a:pt x="5604" y="6038"/>
                  </a:cubicBezTo>
                  <a:cubicBezTo>
                    <a:pt x="6405" y="4170"/>
                    <a:pt x="6405" y="2035"/>
                    <a:pt x="6405" y="167"/>
                  </a:cubicBezTo>
                  <a:cubicBezTo>
                    <a:pt x="6405" y="67"/>
                    <a:pt x="6372" y="34"/>
                    <a:pt x="63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8072900" y="3153275"/>
              <a:ext cx="140950" cy="410725"/>
            </a:xfrm>
            <a:custGeom>
              <a:avLst/>
              <a:gdLst/>
              <a:ahLst/>
              <a:cxnLst/>
              <a:rect l="l" t="t" r="r" b="b"/>
              <a:pathLst>
                <a:path w="5638" h="16429" extrusionOk="0">
                  <a:moveTo>
                    <a:pt x="5638" y="0"/>
                  </a:moveTo>
                  <a:cubicBezTo>
                    <a:pt x="5371" y="834"/>
                    <a:pt x="5137" y="1635"/>
                    <a:pt x="4904" y="2469"/>
                  </a:cubicBezTo>
                  <a:cubicBezTo>
                    <a:pt x="4670" y="3203"/>
                    <a:pt x="4470" y="3970"/>
                    <a:pt x="3970" y="4604"/>
                  </a:cubicBezTo>
                  <a:cubicBezTo>
                    <a:pt x="3536" y="5171"/>
                    <a:pt x="3003" y="5671"/>
                    <a:pt x="2502" y="6238"/>
                  </a:cubicBezTo>
                  <a:cubicBezTo>
                    <a:pt x="2035" y="6772"/>
                    <a:pt x="1735" y="7372"/>
                    <a:pt x="1568" y="8073"/>
                  </a:cubicBezTo>
                  <a:cubicBezTo>
                    <a:pt x="1201" y="9507"/>
                    <a:pt x="1135" y="10975"/>
                    <a:pt x="634" y="12376"/>
                  </a:cubicBezTo>
                  <a:cubicBezTo>
                    <a:pt x="367" y="13043"/>
                    <a:pt x="134" y="13677"/>
                    <a:pt x="67" y="14377"/>
                  </a:cubicBezTo>
                  <a:cubicBezTo>
                    <a:pt x="0" y="15045"/>
                    <a:pt x="67" y="15745"/>
                    <a:pt x="234" y="16379"/>
                  </a:cubicBezTo>
                  <a:cubicBezTo>
                    <a:pt x="234" y="16412"/>
                    <a:pt x="259" y="16429"/>
                    <a:pt x="284" y="16429"/>
                  </a:cubicBezTo>
                  <a:cubicBezTo>
                    <a:pt x="309" y="16429"/>
                    <a:pt x="334" y="16412"/>
                    <a:pt x="334" y="16379"/>
                  </a:cubicBezTo>
                  <a:cubicBezTo>
                    <a:pt x="334" y="15645"/>
                    <a:pt x="201" y="14945"/>
                    <a:pt x="267" y="14211"/>
                  </a:cubicBezTo>
                  <a:cubicBezTo>
                    <a:pt x="401" y="13477"/>
                    <a:pt x="734" y="12810"/>
                    <a:pt x="1001" y="12143"/>
                  </a:cubicBezTo>
                  <a:cubicBezTo>
                    <a:pt x="1501" y="10742"/>
                    <a:pt x="1468" y="9274"/>
                    <a:pt x="1868" y="7873"/>
                  </a:cubicBezTo>
                  <a:cubicBezTo>
                    <a:pt x="2335" y="6372"/>
                    <a:pt x="3703" y="5571"/>
                    <a:pt x="4404" y="4237"/>
                  </a:cubicBezTo>
                  <a:cubicBezTo>
                    <a:pt x="4737" y="3636"/>
                    <a:pt x="4871" y="2969"/>
                    <a:pt x="5037" y="2302"/>
                  </a:cubicBezTo>
                  <a:cubicBezTo>
                    <a:pt x="5237" y="1535"/>
                    <a:pt x="5438" y="768"/>
                    <a:pt x="5638" y="34"/>
                  </a:cubicBezTo>
                  <a:cubicBezTo>
                    <a:pt x="5638" y="0"/>
                    <a:pt x="5638" y="0"/>
                    <a:pt x="56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8092075" y="3162450"/>
              <a:ext cx="120950" cy="327275"/>
            </a:xfrm>
            <a:custGeom>
              <a:avLst/>
              <a:gdLst/>
              <a:ahLst/>
              <a:cxnLst/>
              <a:rect l="l" t="t" r="r" b="b"/>
              <a:pathLst>
                <a:path w="4838" h="13091" extrusionOk="0">
                  <a:moveTo>
                    <a:pt x="4837" y="0"/>
                  </a:moveTo>
                  <a:lnTo>
                    <a:pt x="4837" y="0"/>
                  </a:lnTo>
                  <a:cubicBezTo>
                    <a:pt x="4637" y="1235"/>
                    <a:pt x="4370" y="2469"/>
                    <a:pt x="4003" y="3670"/>
                  </a:cubicBezTo>
                  <a:cubicBezTo>
                    <a:pt x="3603" y="4837"/>
                    <a:pt x="3170" y="6105"/>
                    <a:pt x="2336" y="7005"/>
                  </a:cubicBezTo>
                  <a:cubicBezTo>
                    <a:pt x="1602" y="7839"/>
                    <a:pt x="1502" y="8807"/>
                    <a:pt x="1235" y="9807"/>
                  </a:cubicBezTo>
                  <a:cubicBezTo>
                    <a:pt x="935" y="10942"/>
                    <a:pt x="501" y="12009"/>
                    <a:pt x="1" y="13043"/>
                  </a:cubicBezTo>
                  <a:cubicBezTo>
                    <a:pt x="1" y="13067"/>
                    <a:pt x="34" y="13090"/>
                    <a:pt x="65" y="13090"/>
                  </a:cubicBezTo>
                  <a:cubicBezTo>
                    <a:pt x="78" y="13090"/>
                    <a:pt x="91" y="13086"/>
                    <a:pt x="101" y="13076"/>
                  </a:cubicBezTo>
                  <a:cubicBezTo>
                    <a:pt x="668" y="12076"/>
                    <a:pt x="1035" y="10975"/>
                    <a:pt x="1335" y="9874"/>
                  </a:cubicBezTo>
                  <a:cubicBezTo>
                    <a:pt x="1502" y="9307"/>
                    <a:pt x="1602" y="8740"/>
                    <a:pt x="1769" y="8206"/>
                  </a:cubicBezTo>
                  <a:cubicBezTo>
                    <a:pt x="2002" y="7539"/>
                    <a:pt x="2469" y="7172"/>
                    <a:pt x="2869" y="6605"/>
                  </a:cubicBezTo>
                  <a:cubicBezTo>
                    <a:pt x="3503" y="5671"/>
                    <a:pt x="3870" y="4437"/>
                    <a:pt x="4204" y="3370"/>
                  </a:cubicBezTo>
                  <a:cubicBezTo>
                    <a:pt x="4504" y="2269"/>
                    <a:pt x="4737" y="1135"/>
                    <a:pt x="48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8074800" y="3155775"/>
              <a:ext cx="140725" cy="282250"/>
            </a:xfrm>
            <a:custGeom>
              <a:avLst/>
              <a:gdLst/>
              <a:ahLst/>
              <a:cxnLst/>
              <a:rect l="l" t="t" r="r" b="b"/>
              <a:pathLst>
                <a:path w="5629" h="11290" extrusionOk="0">
                  <a:moveTo>
                    <a:pt x="5628" y="1"/>
                  </a:moveTo>
                  <a:lnTo>
                    <a:pt x="5628" y="1"/>
                  </a:lnTo>
                  <a:cubicBezTo>
                    <a:pt x="5095" y="1068"/>
                    <a:pt x="4828" y="2002"/>
                    <a:pt x="4161" y="3003"/>
                  </a:cubicBezTo>
                  <a:cubicBezTo>
                    <a:pt x="3827" y="3503"/>
                    <a:pt x="3427" y="4003"/>
                    <a:pt x="3027" y="4437"/>
                  </a:cubicBezTo>
                  <a:cubicBezTo>
                    <a:pt x="2660" y="4837"/>
                    <a:pt x="2226" y="5138"/>
                    <a:pt x="1892" y="5538"/>
                  </a:cubicBezTo>
                  <a:cubicBezTo>
                    <a:pt x="1325" y="6238"/>
                    <a:pt x="1159" y="7072"/>
                    <a:pt x="1025" y="7940"/>
                  </a:cubicBezTo>
                  <a:cubicBezTo>
                    <a:pt x="825" y="9107"/>
                    <a:pt x="391" y="10141"/>
                    <a:pt x="24" y="11242"/>
                  </a:cubicBezTo>
                  <a:cubicBezTo>
                    <a:pt x="1" y="11266"/>
                    <a:pt x="11" y="11289"/>
                    <a:pt x="30" y="11289"/>
                  </a:cubicBezTo>
                  <a:cubicBezTo>
                    <a:pt x="38" y="11289"/>
                    <a:pt x="48" y="11285"/>
                    <a:pt x="58" y="11275"/>
                  </a:cubicBezTo>
                  <a:cubicBezTo>
                    <a:pt x="525" y="10375"/>
                    <a:pt x="892" y="9374"/>
                    <a:pt x="1059" y="8373"/>
                  </a:cubicBezTo>
                  <a:cubicBezTo>
                    <a:pt x="1159" y="7806"/>
                    <a:pt x="1225" y="7272"/>
                    <a:pt x="1392" y="6739"/>
                  </a:cubicBezTo>
                  <a:cubicBezTo>
                    <a:pt x="1592" y="6138"/>
                    <a:pt x="1926" y="5671"/>
                    <a:pt x="2359" y="5238"/>
                  </a:cubicBezTo>
                  <a:cubicBezTo>
                    <a:pt x="3127" y="4504"/>
                    <a:pt x="3827" y="3737"/>
                    <a:pt x="4394" y="2803"/>
                  </a:cubicBezTo>
                  <a:cubicBezTo>
                    <a:pt x="4995" y="1869"/>
                    <a:pt x="5228" y="1035"/>
                    <a:pt x="5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8142950" y="3272525"/>
              <a:ext cx="112600" cy="410450"/>
            </a:xfrm>
            <a:custGeom>
              <a:avLst/>
              <a:gdLst/>
              <a:ahLst/>
              <a:cxnLst/>
              <a:rect l="l" t="t" r="r" b="b"/>
              <a:pathLst>
                <a:path w="4504" h="16418" extrusionOk="0">
                  <a:moveTo>
                    <a:pt x="3836" y="1168"/>
                  </a:moveTo>
                  <a:lnTo>
                    <a:pt x="3836" y="1168"/>
                  </a:lnTo>
                  <a:cubicBezTo>
                    <a:pt x="3770" y="2035"/>
                    <a:pt x="3870" y="2936"/>
                    <a:pt x="3970" y="3803"/>
                  </a:cubicBezTo>
                  <a:cubicBezTo>
                    <a:pt x="4103" y="4637"/>
                    <a:pt x="4203" y="5505"/>
                    <a:pt x="4137" y="6338"/>
                  </a:cubicBezTo>
                  <a:cubicBezTo>
                    <a:pt x="4070" y="7006"/>
                    <a:pt x="3903" y="7706"/>
                    <a:pt x="3636" y="8340"/>
                  </a:cubicBezTo>
                  <a:cubicBezTo>
                    <a:pt x="3336" y="9007"/>
                    <a:pt x="2936" y="9607"/>
                    <a:pt x="2569" y="10208"/>
                  </a:cubicBezTo>
                  <a:cubicBezTo>
                    <a:pt x="2002" y="11109"/>
                    <a:pt x="1435" y="12009"/>
                    <a:pt x="1168" y="13077"/>
                  </a:cubicBezTo>
                  <a:cubicBezTo>
                    <a:pt x="1101" y="13410"/>
                    <a:pt x="1034" y="13710"/>
                    <a:pt x="968" y="14011"/>
                  </a:cubicBezTo>
                  <a:cubicBezTo>
                    <a:pt x="934" y="13844"/>
                    <a:pt x="901" y="13644"/>
                    <a:pt x="834" y="13444"/>
                  </a:cubicBezTo>
                  <a:cubicBezTo>
                    <a:pt x="768" y="13343"/>
                    <a:pt x="734" y="13243"/>
                    <a:pt x="701" y="13110"/>
                  </a:cubicBezTo>
                  <a:cubicBezTo>
                    <a:pt x="567" y="12743"/>
                    <a:pt x="434" y="12409"/>
                    <a:pt x="401" y="12043"/>
                  </a:cubicBezTo>
                  <a:cubicBezTo>
                    <a:pt x="301" y="11475"/>
                    <a:pt x="434" y="10908"/>
                    <a:pt x="534" y="10308"/>
                  </a:cubicBezTo>
                  <a:cubicBezTo>
                    <a:pt x="601" y="10041"/>
                    <a:pt x="668" y="9774"/>
                    <a:pt x="701" y="9507"/>
                  </a:cubicBezTo>
                  <a:cubicBezTo>
                    <a:pt x="734" y="9174"/>
                    <a:pt x="768" y="8840"/>
                    <a:pt x="768" y="8507"/>
                  </a:cubicBezTo>
                  <a:cubicBezTo>
                    <a:pt x="801" y="8206"/>
                    <a:pt x="801" y="7906"/>
                    <a:pt x="834" y="7606"/>
                  </a:cubicBezTo>
                  <a:cubicBezTo>
                    <a:pt x="1068" y="5838"/>
                    <a:pt x="2035" y="4270"/>
                    <a:pt x="2936" y="2736"/>
                  </a:cubicBezTo>
                  <a:cubicBezTo>
                    <a:pt x="3236" y="2236"/>
                    <a:pt x="3536" y="1702"/>
                    <a:pt x="3836" y="1168"/>
                  </a:cubicBezTo>
                  <a:close/>
                  <a:moveTo>
                    <a:pt x="4237" y="1"/>
                  </a:moveTo>
                  <a:cubicBezTo>
                    <a:pt x="4203" y="1"/>
                    <a:pt x="4137" y="1"/>
                    <a:pt x="4103" y="34"/>
                  </a:cubicBezTo>
                  <a:cubicBezTo>
                    <a:pt x="4070" y="34"/>
                    <a:pt x="4070" y="67"/>
                    <a:pt x="4070" y="67"/>
                  </a:cubicBezTo>
                  <a:cubicBezTo>
                    <a:pt x="3670" y="935"/>
                    <a:pt x="3169" y="1769"/>
                    <a:pt x="2702" y="2569"/>
                  </a:cubicBezTo>
                  <a:cubicBezTo>
                    <a:pt x="1768" y="4137"/>
                    <a:pt x="801" y="5738"/>
                    <a:pt x="567" y="7573"/>
                  </a:cubicBezTo>
                  <a:cubicBezTo>
                    <a:pt x="534" y="7873"/>
                    <a:pt x="501" y="8173"/>
                    <a:pt x="501" y="8507"/>
                  </a:cubicBezTo>
                  <a:cubicBezTo>
                    <a:pt x="467" y="8807"/>
                    <a:pt x="434" y="9140"/>
                    <a:pt x="401" y="9474"/>
                  </a:cubicBezTo>
                  <a:cubicBezTo>
                    <a:pt x="367" y="9708"/>
                    <a:pt x="301" y="9974"/>
                    <a:pt x="267" y="10241"/>
                  </a:cubicBezTo>
                  <a:cubicBezTo>
                    <a:pt x="134" y="10842"/>
                    <a:pt x="0" y="11442"/>
                    <a:pt x="100" y="12076"/>
                  </a:cubicBezTo>
                  <a:cubicBezTo>
                    <a:pt x="167" y="12476"/>
                    <a:pt x="301" y="12843"/>
                    <a:pt x="434" y="13210"/>
                  </a:cubicBezTo>
                  <a:cubicBezTo>
                    <a:pt x="467" y="13310"/>
                    <a:pt x="501" y="13444"/>
                    <a:pt x="534" y="13544"/>
                  </a:cubicBezTo>
                  <a:cubicBezTo>
                    <a:pt x="634" y="13810"/>
                    <a:pt x="701" y="14077"/>
                    <a:pt x="768" y="14344"/>
                  </a:cubicBezTo>
                  <a:cubicBezTo>
                    <a:pt x="834" y="14744"/>
                    <a:pt x="934" y="15111"/>
                    <a:pt x="1101" y="15545"/>
                  </a:cubicBezTo>
                  <a:cubicBezTo>
                    <a:pt x="1201" y="15812"/>
                    <a:pt x="1368" y="16079"/>
                    <a:pt x="1568" y="16379"/>
                  </a:cubicBezTo>
                  <a:cubicBezTo>
                    <a:pt x="1607" y="16398"/>
                    <a:pt x="1656" y="16417"/>
                    <a:pt x="1704" y="16417"/>
                  </a:cubicBezTo>
                  <a:cubicBezTo>
                    <a:pt x="1739" y="16417"/>
                    <a:pt x="1774" y="16407"/>
                    <a:pt x="1802" y="16379"/>
                  </a:cubicBezTo>
                  <a:cubicBezTo>
                    <a:pt x="1868" y="16346"/>
                    <a:pt x="1868" y="16246"/>
                    <a:pt x="1835" y="16179"/>
                  </a:cubicBezTo>
                  <a:cubicBezTo>
                    <a:pt x="1702" y="16012"/>
                    <a:pt x="1602" y="15879"/>
                    <a:pt x="1535" y="15745"/>
                  </a:cubicBezTo>
                  <a:cubicBezTo>
                    <a:pt x="1535" y="15712"/>
                    <a:pt x="1535" y="15712"/>
                    <a:pt x="1501" y="15678"/>
                  </a:cubicBezTo>
                  <a:cubicBezTo>
                    <a:pt x="1468" y="15578"/>
                    <a:pt x="1401" y="15478"/>
                    <a:pt x="1368" y="15378"/>
                  </a:cubicBezTo>
                  <a:cubicBezTo>
                    <a:pt x="1101" y="14711"/>
                    <a:pt x="1235" y="14111"/>
                    <a:pt x="1468" y="13110"/>
                  </a:cubicBezTo>
                  <a:cubicBezTo>
                    <a:pt x="1702" y="12143"/>
                    <a:pt x="2235" y="11275"/>
                    <a:pt x="2836" y="10375"/>
                  </a:cubicBezTo>
                  <a:cubicBezTo>
                    <a:pt x="3203" y="9774"/>
                    <a:pt x="3603" y="9140"/>
                    <a:pt x="3903" y="8440"/>
                  </a:cubicBezTo>
                  <a:cubicBezTo>
                    <a:pt x="4203" y="7773"/>
                    <a:pt x="4370" y="7072"/>
                    <a:pt x="4437" y="6372"/>
                  </a:cubicBezTo>
                  <a:cubicBezTo>
                    <a:pt x="4504" y="5505"/>
                    <a:pt x="4404" y="4604"/>
                    <a:pt x="4270" y="3737"/>
                  </a:cubicBezTo>
                  <a:cubicBezTo>
                    <a:pt x="4137" y="2502"/>
                    <a:pt x="3970" y="1335"/>
                    <a:pt x="4337" y="201"/>
                  </a:cubicBezTo>
                  <a:cubicBezTo>
                    <a:pt x="4370" y="101"/>
                    <a:pt x="4303" y="34"/>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8157125" y="3290050"/>
              <a:ext cx="83425" cy="372300"/>
            </a:xfrm>
            <a:custGeom>
              <a:avLst/>
              <a:gdLst/>
              <a:ahLst/>
              <a:cxnLst/>
              <a:rect l="l" t="t" r="r" b="b"/>
              <a:pathLst>
                <a:path w="3337" h="14892" extrusionOk="0">
                  <a:moveTo>
                    <a:pt x="3336" y="0"/>
                  </a:moveTo>
                  <a:cubicBezTo>
                    <a:pt x="2469" y="2969"/>
                    <a:pt x="1668" y="5938"/>
                    <a:pt x="834" y="8906"/>
                  </a:cubicBezTo>
                  <a:cubicBezTo>
                    <a:pt x="568" y="9941"/>
                    <a:pt x="367" y="10975"/>
                    <a:pt x="267" y="12042"/>
                  </a:cubicBezTo>
                  <a:cubicBezTo>
                    <a:pt x="201" y="12976"/>
                    <a:pt x="167" y="14010"/>
                    <a:pt x="534" y="14877"/>
                  </a:cubicBezTo>
                  <a:cubicBezTo>
                    <a:pt x="534" y="14887"/>
                    <a:pt x="540" y="14891"/>
                    <a:pt x="548" y="14891"/>
                  </a:cubicBezTo>
                  <a:cubicBezTo>
                    <a:pt x="568" y="14891"/>
                    <a:pt x="601" y="14868"/>
                    <a:pt x="601" y="14844"/>
                  </a:cubicBezTo>
                  <a:cubicBezTo>
                    <a:pt x="0" y="12776"/>
                    <a:pt x="568" y="10474"/>
                    <a:pt x="1101" y="8473"/>
                  </a:cubicBezTo>
                  <a:cubicBezTo>
                    <a:pt x="1868" y="5671"/>
                    <a:pt x="2636" y="2835"/>
                    <a:pt x="3336" y="33"/>
                  </a:cubicBezTo>
                  <a:cubicBezTo>
                    <a:pt x="3336" y="33"/>
                    <a:pt x="3336" y="0"/>
                    <a:pt x="33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8168800" y="3308375"/>
              <a:ext cx="74250" cy="330400"/>
            </a:xfrm>
            <a:custGeom>
              <a:avLst/>
              <a:gdLst/>
              <a:ahLst/>
              <a:cxnLst/>
              <a:rect l="l" t="t" r="r" b="b"/>
              <a:pathLst>
                <a:path w="2970" h="13216" extrusionOk="0">
                  <a:moveTo>
                    <a:pt x="2969" y="1"/>
                  </a:moveTo>
                  <a:cubicBezTo>
                    <a:pt x="2702" y="1235"/>
                    <a:pt x="2569" y="2503"/>
                    <a:pt x="2602" y="3770"/>
                  </a:cubicBezTo>
                  <a:cubicBezTo>
                    <a:pt x="2602" y="4437"/>
                    <a:pt x="2602" y="5105"/>
                    <a:pt x="2369" y="5738"/>
                  </a:cubicBezTo>
                  <a:cubicBezTo>
                    <a:pt x="2169" y="6272"/>
                    <a:pt x="1802" y="6772"/>
                    <a:pt x="1568" y="7273"/>
                  </a:cubicBezTo>
                  <a:cubicBezTo>
                    <a:pt x="668" y="9074"/>
                    <a:pt x="67" y="11209"/>
                    <a:pt x="0" y="13177"/>
                  </a:cubicBezTo>
                  <a:cubicBezTo>
                    <a:pt x="0" y="13196"/>
                    <a:pt x="23" y="13216"/>
                    <a:pt x="42" y="13216"/>
                  </a:cubicBezTo>
                  <a:cubicBezTo>
                    <a:pt x="55" y="13216"/>
                    <a:pt x="67" y="13205"/>
                    <a:pt x="67" y="13177"/>
                  </a:cubicBezTo>
                  <a:cubicBezTo>
                    <a:pt x="367" y="11109"/>
                    <a:pt x="868" y="8941"/>
                    <a:pt x="1868" y="7106"/>
                  </a:cubicBezTo>
                  <a:cubicBezTo>
                    <a:pt x="2135" y="6572"/>
                    <a:pt x="2469" y="6105"/>
                    <a:pt x="2636" y="5538"/>
                  </a:cubicBezTo>
                  <a:cubicBezTo>
                    <a:pt x="2802" y="4971"/>
                    <a:pt x="2769" y="4371"/>
                    <a:pt x="2736" y="3804"/>
                  </a:cubicBezTo>
                  <a:cubicBezTo>
                    <a:pt x="2669" y="2536"/>
                    <a:pt x="2736" y="1269"/>
                    <a:pt x="29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8153800" y="3315900"/>
              <a:ext cx="80075" cy="295575"/>
            </a:xfrm>
            <a:custGeom>
              <a:avLst/>
              <a:gdLst/>
              <a:ahLst/>
              <a:cxnLst/>
              <a:rect l="l" t="t" r="r" b="b"/>
              <a:pathLst>
                <a:path w="3203" h="11823" extrusionOk="0">
                  <a:moveTo>
                    <a:pt x="3202" y="0"/>
                  </a:moveTo>
                  <a:cubicBezTo>
                    <a:pt x="2135" y="1935"/>
                    <a:pt x="1234" y="3903"/>
                    <a:pt x="701" y="6038"/>
                  </a:cubicBezTo>
                  <a:cubicBezTo>
                    <a:pt x="434" y="7105"/>
                    <a:pt x="267" y="8173"/>
                    <a:pt x="133" y="9240"/>
                  </a:cubicBezTo>
                  <a:cubicBezTo>
                    <a:pt x="67" y="10107"/>
                    <a:pt x="0" y="10975"/>
                    <a:pt x="400" y="11809"/>
                  </a:cubicBezTo>
                  <a:cubicBezTo>
                    <a:pt x="410" y="11818"/>
                    <a:pt x="423" y="11822"/>
                    <a:pt x="435" y="11822"/>
                  </a:cubicBezTo>
                  <a:cubicBezTo>
                    <a:pt x="464" y="11822"/>
                    <a:pt x="491" y="11799"/>
                    <a:pt x="467" y="11775"/>
                  </a:cubicBezTo>
                  <a:cubicBezTo>
                    <a:pt x="100" y="10808"/>
                    <a:pt x="234" y="9707"/>
                    <a:pt x="367" y="8706"/>
                  </a:cubicBezTo>
                  <a:cubicBezTo>
                    <a:pt x="500" y="7672"/>
                    <a:pt x="701" y="6672"/>
                    <a:pt x="934" y="5671"/>
                  </a:cubicBezTo>
                  <a:cubicBezTo>
                    <a:pt x="1468" y="3669"/>
                    <a:pt x="2302" y="1868"/>
                    <a:pt x="3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8079575" y="3720350"/>
              <a:ext cx="261050" cy="444225"/>
            </a:xfrm>
            <a:custGeom>
              <a:avLst/>
              <a:gdLst/>
              <a:ahLst/>
              <a:cxnLst/>
              <a:rect l="l" t="t" r="r" b="b"/>
              <a:pathLst>
                <a:path w="10442" h="17769" extrusionOk="0">
                  <a:moveTo>
                    <a:pt x="1287" y="149"/>
                  </a:moveTo>
                  <a:cubicBezTo>
                    <a:pt x="1299" y="158"/>
                    <a:pt x="1317" y="167"/>
                    <a:pt x="1335" y="167"/>
                  </a:cubicBezTo>
                  <a:cubicBezTo>
                    <a:pt x="1568" y="234"/>
                    <a:pt x="1802" y="367"/>
                    <a:pt x="2035" y="467"/>
                  </a:cubicBezTo>
                  <a:cubicBezTo>
                    <a:pt x="3469" y="1101"/>
                    <a:pt x="4837" y="2002"/>
                    <a:pt x="6005" y="3069"/>
                  </a:cubicBezTo>
                  <a:cubicBezTo>
                    <a:pt x="6572" y="3570"/>
                    <a:pt x="7039" y="4137"/>
                    <a:pt x="7506" y="4737"/>
                  </a:cubicBezTo>
                  <a:cubicBezTo>
                    <a:pt x="7939" y="5304"/>
                    <a:pt x="8340" y="5905"/>
                    <a:pt x="8740" y="6505"/>
                  </a:cubicBezTo>
                  <a:cubicBezTo>
                    <a:pt x="9474" y="7706"/>
                    <a:pt x="10007" y="9040"/>
                    <a:pt x="10141" y="10475"/>
                  </a:cubicBezTo>
                  <a:cubicBezTo>
                    <a:pt x="10241" y="11809"/>
                    <a:pt x="10041" y="13176"/>
                    <a:pt x="9440" y="14377"/>
                  </a:cubicBezTo>
                  <a:cubicBezTo>
                    <a:pt x="8973" y="15378"/>
                    <a:pt x="8440" y="16379"/>
                    <a:pt x="7739" y="17246"/>
                  </a:cubicBezTo>
                  <a:cubicBezTo>
                    <a:pt x="7635" y="17376"/>
                    <a:pt x="7532" y="17485"/>
                    <a:pt x="7428" y="17590"/>
                  </a:cubicBezTo>
                  <a:lnTo>
                    <a:pt x="7428" y="17590"/>
                  </a:lnTo>
                  <a:cubicBezTo>
                    <a:pt x="6389" y="16764"/>
                    <a:pt x="5233" y="16084"/>
                    <a:pt x="4170" y="15311"/>
                  </a:cubicBezTo>
                  <a:cubicBezTo>
                    <a:pt x="3636" y="14911"/>
                    <a:pt x="3102" y="14444"/>
                    <a:pt x="2669" y="13944"/>
                  </a:cubicBezTo>
                  <a:cubicBezTo>
                    <a:pt x="2168" y="13377"/>
                    <a:pt x="1802" y="12709"/>
                    <a:pt x="1468" y="12042"/>
                  </a:cubicBezTo>
                  <a:cubicBezTo>
                    <a:pt x="801" y="10675"/>
                    <a:pt x="434" y="9207"/>
                    <a:pt x="334" y="7706"/>
                  </a:cubicBezTo>
                  <a:cubicBezTo>
                    <a:pt x="200" y="6138"/>
                    <a:pt x="267" y="4537"/>
                    <a:pt x="534" y="2969"/>
                  </a:cubicBezTo>
                  <a:cubicBezTo>
                    <a:pt x="701" y="2169"/>
                    <a:pt x="901" y="1401"/>
                    <a:pt x="1101" y="601"/>
                  </a:cubicBezTo>
                  <a:cubicBezTo>
                    <a:pt x="1134" y="501"/>
                    <a:pt x="1168" y="334"/>
                    <a:pt x="1234" y="234"/>
                  </a:cubicBezTo>
                  <a:cubicBezTo>
                    <a:pt x="1234" y="211"/>
                    <a:pt x="1267" y="171"/>
                    <a:pt x="1287" y="149"/>
                  </a:cubicBezTo>
                  <a:close/>
                  <a:moveTo>
                    <a:pt x="1335" y="0"/>
                  </a:moveTo>
                  <a:cubicBezTo>
                    <a:pt x="1201" y="0"/>
                    <a:pt x="1068" y="100"/>
                    <a:pt x="1001" y="234"/>
                  </a:cubicBezTo>
                  <a:cubicBezTo>
                    <a:pt x="834" y="534"/>
                    <a:pt x="801" y="934"/>
                    <a:pt x="701" y="1268"/>
                  </a:cubicBezTo>
                  <a:cubicBezTo>
                    <a:pt x="501" y="2069"/>
                    <a:pt x="300" y="2869"/>
                    <a:pt x="167" y="3703"/>
                  </a:cubicBezTo>
                  <a:cubicBezTo>
                    <a:pt x="67" y="4504"/>
                    <a:pt x="0" y="5338"/>
                    <a:pt x="0" y="6138"/>
                  </a:cubicBezTo>
                  <a:cubicBezTo>
                    <a:pt x="0" y="7739"/>
                    <a:pt x="167" y="9307"/>
                    <a:pt x="667" y="10808"/>
                  </a:cubicBezTo>
                  <a:cubicBezTo>
                    <a:pt x="1168" y="12209"/>
                    <a:pt x="1902" y="13577"/>
                    <a:pt x="3002" y="14611"/>
                  </a:cubicBezTo>
                  <a:cubicBezTo>
                    <a:pt x="4070" y="15578"/>
                    <a:pt x="5304" y="16279"/>
                    <a:pt x="6472" y="17113"/>
                  </a:cubicBezTo>
                  <a:cubicBezTo>
                    <a:pt x="6772" y="17313"/>
                    <a:pt x="7039" y="17546"/>
                    <a:pt x="7305" y="17746"/>
                  </a:cubicBezTo>
                  <a:cubicBezTo>
                    <a:pt x="7322" y="17762"/>
                    <a:pt x="7347" y="17769"/>
                    <a:pt x="7376" y="17769"/>
                  </a:cubicBezTo>
                  <a:cubicBezTo>
                    <a:pt x="7441" y="17769"/>
                    <a:pt x="7523" y="17736"/>
                    <a:pt x="7545" y="17708"/>
                  </a:cubicBezTo>
                  <a:lnTo>
                    <a:pt x="7545" y="17708"/>
                  </a:lnTo>
                  <a:cubicBezTo>
                    <a:pt x="7909" y="17408"/>
                    <a:pt x="8174" y="16977"/>
                    <a:pt x="8440" y="16579"/>
                  </a:cubicBezTo>
                  <a:cubicBezTo>
                    <a:pt x="8773" y="16079"/>
                    <a:pt x="9073" y="15578"/>
                    <a:pt x="9340" y="15078"/>
                  </a:cubicBezTo>
                  <a:cubicBezTo>
                    <a:pt x="9540" y="14644"/>
                    <a:pt x="9774" y="14211"/>
                    <a:pt x="9941" y="13777"/>
                  </a:cubicBezTo>
                  <a:cubicBezTo>
                    <a:pt x="10208" y="13076"/>
                    <a:pt x="10341" y="12276"/>
                    <a:pt x="10374" y="11542"/>
                  </a:cubicBezTo>
                  <a:cubicBezTo>
                    <a:pt x="10441" y="9974"/>
                    <a:pt x="10107" y="8506"/>
                    <a:pt x="9374" y="7172"/>
                  </a:cubicBezTo>
                  <a:cubicBezTo>
                    <a:pt x="9040" y="6538"/>
                    <a:pt x="8640" y="5938"/>
                    <a:pt x="8239" y="5338"/>
                  </a:cubicBezTo>
                  <a:cubicBezTo>
                    <a:pt x="7772" y="4737"/>
                    <a:pt x="7339" y="4070"/>
                    <a:pt x="6805" y="3536"/>
                  </a:cubicBezTo>
                  <a:cubicBezTo>
                    <a:pt x="5704" y="2369"/>
                    <a:pt x="4337" y="1435"/>
                    <a:pt x="2902" y="701"/>
                  </a:cubicBezTo>
                  <a:cubicBezTo>
                    <a:pt x="2569" y="534"/>
                    <a:pt x="2202" y="367"/>
                    <a:pt x="1868" y="201"/>
                  </a:cubicBezTo>
                  <a:cubicBezTo>
                    <a:pt x="1701" y="134"/>
                    <a:pt x="1535" y="0"/>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8107925" y="3720750"/>
              <a:ext cx="163475" cy="443725"/>
            </a:xfrm>
            <a:custGeom>
              <a:avLst/>
              <a:gdLst/>
              <a:ahLst/>
              <a:cxnLst/>
              <a:rect l="l" t="t" r="r" b="b"/>
              <a:pathLst>
                <a:path w="6539" h="17749" extrusionOk="0">
                  <a:moveTo>
                    <a:pt x="219" y="0"/>
                  </a:moveTo>
                  <a:cubicBezTo>
                    <a:pt x="141" y="0"/>
                    <a:pt x="34" y="42"/>
                    <a:pt x="34" y="84"/>
                  </a:cubicBezTo>
                  <a:cubicBezTo>
                    <a:pt x="0" y="518"/>
                    <a:pt x="100" y="952"/>
                    <a:pt x="167" y="1385"/>
                  </a:cubicBezTo>
                  <a:cubicBezTo>
                    <a:pt x="267" y="1886"/>
                    <a:pt x="334" y="2386"/>
                    <a:pt x="401" y="2853"/>
                  </a:cubicBezTo>
                  <a:cubicBezTo>
                    <a:pt x="501" y="3554"/>
                    <a:pt x="601" y="4221"/>
                    <a:pt x="734" y="4921"/>
                  </a:cubicBezTo>
                  <a:cubicBezTo>
                    <a:pt x="834" y="5588"/>
                    <a:pt x="968" y="6256"/>
                    <a:pt x="1101" y="6923"/>
                  </a:cubicBezTo>
                  <a:cubicBezTo>
                    <a:pt x="1201" y="7556"/>
                    <a:pt x="1301" y="8224"/>
                    <a:pt x="1468" y="8891"/>
                  </a:cubicBezTo>
                  <a:cubicBezTo>
                    <a:pt x="1602" y="9491"/>
                    <a:pt x="1802" y="10058"/>
                    <a:pt x="2035" y="10659"/>
                  </a:cubicBezTo>
                  <a:cubicBezTo>
                    <a:pt x="2569" y="11826"/>
                    <a:pt x="3203" y="12994"/>
                    <a:pt x="3970" y="14028"/>
                  </a:cubicBezTo>
                  <a:cubicBezTo>
                    <a:pt x="4404" y="14628"/>
                    <a:pt x="4871" y="15229"/>
                    <a:pt x="5304" y="15829"/>
                  </a:cubicBezTo>
                  <a:cubicBezTo>
                    <a:pt x="5504" y="16129"/>
                    <a:pt x="5738" y="16430"/>
                    <a:pt x="5938" y="16730"/>
                  </a:cubicBezTo>
                  <a:cubicBezTo>
                    <a:pt x="6138" y="17030"/>
                    <a:pt x="6305" y="17364"/>
                    <a:pt x="6305" y="17697"/>
                  </a:cubicBezTo>
                  <a:cubicBezTo>
                    <a:pt x="6305" y="17734"/>
                    <a:pt x="6336" y="17748"/>
                    <a:pt x="6376" y="17748"/>
                  </a:cubicBezTo>
                  <a:cubicBezTo>
                    <a:pt x="6445" y="17748"/>
                    <a:pt x="6538" y="17706"/>
                    <a:pt x="6538" y="17664"/>
                  </a:cubicBezTo>
                  <a:cubicBezTo>
                    <a:pt x="6505" y="17063"/>
                    <a:pt x="6105" y="16563"/>
                    <a:pt x="5771" y="16096"/>
                  </a:cubicBezTo>
                  <a:cubicBezTo>
                    <a:pt x="5371" y="15562"/>
                    <a:pt x="5004" y="14995"/>
                    <a:pt x="4570" y="14461"/>
                  </a:cubicBezTo>
                  <a:cubicBezTo>
                    <a:pt x="3770" y="13394"/>
                    <a:pt x="3036" y="12260"/>
                    <a:pt x="2502" y="11026"/>
                  </a:cubicBezTo>
                  <a:cubicBezTo>
                    <a:pt x="2235" y="10492"/>
                    <a:pt x="2002" y="9925"/>
                    <a:pt x="1835" y="9324"/>
                  </a:cubicBezTo>
                  <a:cubicBezTo>
                    <a:pt x="1635" y="8724"/>
                    <a:pt x="1535" y="8090"/>
                    <a:pt x="1435" y="7456"/>
                  </a:cubicBezTo>
                  <a:cubicBezTo>
                    <a:pt x="1335" y="6789"/>
                    <a:pt x="1168" y="6122"/>
                    <a:pt x="1068" y="5455"/>
                  </a:cubicBezTo>
                  <a:cubicBezTo>
                    <a:pt x="934" y="4754"/>
                    <a:pt x="868" y="4087"/>
                    <a:pt x="734" y="3387"/>
                  </a:cubicBezTo>
                  <a:cubicBezTo>
                    <a:pt x="634" y="2786"/>
                    <a:pt x="567" y="2186"/>
                    <a:pt x="467" y="1586"/>
                  </a:cubicBezTo>
                  <a:cubicBezTo>
                    <a:pt x="367" y="1085"/>
                    <a:pt x="267" y="551"/>
                    <a:pt x="301" y="51"/>
                  </a:cubicBezTo>
                  <a:cubicBezTo>
                    <a:pt x="301" y="14"/>
                    <a:pt x="265" y="0"/>
                    <a:pt x="2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8235600" y="3940100"/>
              <a:ext cx="95000" cy="169625"/>
            </a:xfrm>
            <a:custGeom>
              <a:avLst/>
              <a:gdLst/>
              <a:ahLst/>
              <a:cxnLst/>
              <a:rect l="l" t="t" r="r" b="b"/>
              <a:pathLst>
                <a:path w="3800" h="6785" extrusionOk="0">
                  <a:moveTo>
                    <a:pt x="3725" y="1"/>
                  </a:moveTo>
                  <a:cubicBezTo>
                    <a:pt x="3646" y="1"/>
                    <a:pt x="3533" y="52"/>
                    <a:pt x="3533" y="117"/>
                  </a:cubicBezTo>
                  <a:cubicBezTo>
                    <a:pt x="3566" y="984"/>
                    <a:pt x="3033" y="1818"/>
                    <a:pt x="2632" y="2585"/>
                  </a:cubicBezTo>
                  <a:cubicBezTo>
                    <a:pt x="2399" y="2985"/>
                    <a:pt x="2199" y="3386"/>
                    <a:pt x="1965" y="3819"/>
                  </a:cubicBezTo>
                  <a:cubicBezTo>
                    <a:pt x="1698" y="4286"/>
                    <a:pt x="1398" y="4753"/>
                    <a:pt x="1098" y="5187"/>
                  </a:cubicBezTo>
                  <a:cubicBezTo>
                    <a:pt x="764" y="5721"/>
                    <a:pt x="397" y="6221"/>
                    <a:pt x="30" y="6722"/>
                  </a:cubicBezTo>
                  <a:cubicBezTo>
                    <a:pt x="0" y="6767"/>
                    <a:pt x="38" y="6785"/>
                    <a:pt x="92" y="6785"/>
                  </a:cubicBezTo>
                  <a:cubicBezTo>
                    <a:pt x="157" y="6785"/>
                    <a:pt x="246" y="6758"/>
                    <a:pt x="264" y="6722"/>
                  </a:cubicBezTo>
                  <a:cubicBezTo>
                    <a:pt x="898" y="5788"/>
                    <a:pt x="1565" y="4887"/>
                    <a:pt x="2132" y="3886"/>
                  </a:cubicBezTo>
                  <a:cubicBezTo>
                    <a:pt x="2365" y="3486"/>
                    <a:pt x="2599" y="3052"/>
                    <a:pt x="2832" y="2652"/>
                  </a:cubicBezTo>
                  <a:cubicBezTo>
                    <a:pt x="3033" y="2252"/>
                    <a:pt x="3266" y="1851"/>
                    <a:pt x="3466" y="1418"/>
                  </a:cubicBezTo>
                  <a:cubicBezTo>
                    <a:pt x="3633" y="984"/>
                    <a:pt x="3800" y="517"/>
                    <a:pt x="3800" y="50"/>
                  </a:cubicBezTo>
                  <a:cubicBezTo>
                    <a:pt x="3800" y="15"/>
                    <a:pt x="3767" y="1"/>
                    <a:pt x="37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8192975" y="3869775"/>
              <a:ext cx="102125" cy="182300"/>
            </a:xfrm>
            <a:custGeom>
              <a:avLst/>
              <a:gdLst/>
              <a:ahLst/>
              <a:cxnLst/>
              <a:rect l="l" t="t" r="r" b="b"/>
              <a:pathLst>
                <a:path w="4085" h="7292" extrusionOk="0">
                  <a:moveTo>
                    <a:pt x="3996" y="1"/>
                  </a:moveTo>
                  <a:cubicBezTo>
                    <a:pt x="3927" y="1"/>
                    <a:pt x="3837" y="36"/>
                    <a:pt x="3837" y="94"/>
                  </a:cubicBezTo>
                  <a:cubicBezTo>
                    <a:pt x="3637" y="1495"/>
                    <a:pt x="2903" y="2730"/>
                    <a:pt x="2202" y="3964"/>
                  </a:cubicBezTo>
                  <a:cubicBezTo>
                    <a:pt x="1869" y="4531"/>
                    <a:pt x="1535" y="5131"/>
                    <a:pt x="1102" y="5665"/>
                  </a:cubicBezTo>
                  <a:cubicBezTo>
                    <a:pt x="735" y="6165"/>
                    <a:pt x="301" y="6632"/>
                    <a:pt x="34" y="7199"/>
                  </a:cubicBezTo>
                  <a:cubicBezTo>
                    <a:pt x="1" y="7266"/>
                    <a:pt x="51" y="7291"/>
                    <a:pt x="113" y="7291"/>
                  </a:cubicBezTo>
                  <a:cubicBezTo>
                    <a:pt x="176" y="7291"/>
                    <a:pt x="251" y="7266"/>
                    <a:pt x="268" y="7233"/>
                  </a:cubicBezTo>
                  <a:cubicBezTo>
                    <a:pt x="701" y="6332"/>
                    <a:pt x="1435" y="5598"/>
                    <a:pt x="1969" y="4764"/>
                  </a:cubicBezTo>
                  <a:cubicBezTo>
                    <a:pt x="2569" y="3797"/>
                    <a:pt x="3136" y="2796"/>
                    <a:pt x="3603" y="1762"/>
                  </a:cubicBezTo>
                  <a:cubicBezTo>
                    <a:pt x="3837" y="1229"/>
                    <a:pt x="4004" y="661"/>
                    <a:pt x="4070" y="61"/>
                  </a:cubicBezTo>
                  <a:cubicBezTo>
                    <a:pt x="4084" y="19"/>
                    <a:pt x="4046" y="1"/>
                    <a:pt x="39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8152625" y="3807000"/>
              <a:ext cx="93750" cy="166950"/>
            </a:xfrm>
            <a:custGeom>
              <a:avLst/>
              <a:gdLst/>
              <a:ahLst/>
              <a:cxnLst/>
              <a:rect l="l" t="t" r="r" b="b"/>
              <a:pathLst>
                <a:path w="3750" h="6678" extrusionOk="0">
                  <a:moveTo>
                    <a:pt x="3672" y="1"/>
                  </a:moveTo>
                  <a:cubicBezTo>
                    <a:pt x="3601" y="1"/>
                    <a:pt x="3503" y="29"/>
                    <a:pt x="3483" y="70"/>
                  </a:cubicBezTo>
                  <a:cubicBezTo>
                    <a:pt x="2982" y="1972"/>
                    <a:pt x="1748" y="3539"/>
                    <a:pt x="781" y="5207"/>
                  </a:cubicBezTo>
                  <a:cubicBezTo>
                    <a:pt x="481" y="5674"/>
                    <a:pt x="247" y="6141"/>
                    <a:pt x="14" y="6642"/>
                  </a:cubicBezTo>
                  <a:cubicBezTo>
                    <a:pt x="1" y="6667"/>
                    <a:pt x="32" y="6678"/>
                    <a:pt x="77" y="6678"/>
                  </a:cubicBezTo>
                  <a:cubicBezTo>
                    <a:pt x="150" y="6678"/>
                    <a:pt x="260" y="6650"/>
                    <a:pt x="281" y="6608"/>
                  </a:cubicBezTo>
                  <a:cubicBezTo>
                    <a:pt x="1048" y="4807"/>
                    <a:pt x="2315" y="3339"/>
                    <a:pt x="3183" y="1571"/>
                  </a:cubicBezTo>
                  <a:cubicBezTo>
                    <a:pt x="3416" y="1071"/>
                    <a:pt x="3616" y="571"/>
                    <a:pt x="3750" y="37"/>
                  </a:cubicBezTo>
                  <a:cubicBezTo>
                    <a:pt x="3750" y="11"/>
                    <a:pt x="3716" y="1"/>
                    <a:pt x="36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8172650" y="3847500"/>
              <a:ext cx="93225" cy="167325"/>
            </a:xfrm>
            <a:custGeom>
              <a:avLst/>
              <a:gdLst/>
              <a:ahLst/>
              <a:cxnLst/>
              <a:rect l="l" t="t" r="r" b="b"/>
              <a:pathLst>
                <a:path w="3729" h="6693" extrusionOk="0">
                  <a:moveTo>
                    <a:pt x="3668" y="0"/>
                  </a:moveTo>
                  <a:cubicBezTo>
                    <a:pt x="3605" y="0"/>
                    <a:pt x="3504" y="43"/>
                    <a:pt x="3482" y="85"/>
                  </a:cubicBezTo>
                  <a:cubicBezTo>
                    <a:pt x="2982" y="1986"/>
                    <a:pt x="1748" y="3554"/>
                    <a:pt x="747" y="5222"/>
                  </a:cubicBezTo>
                  <a:cubicBezTo>
                    <a:pt x="480" y="5689"/>
                    <a:pt x="213" y="6156"/>
                    <a:pt x="13" y="6656"/>
                  </a:cubicBezTo>
                  <a:cubicBezTo>
                    <a:pt x="1" y="6682"/>
                    <a:pt x="27" y="6693"/>
                    <a:pt x="66" y="6693"/>
                  </a:cubicBezTo>
                  <a:cubicBezTo>
                    <a:pt x="129" y="6693"/>
                    <a:pt x="226" y="6664"/>
                    <a:pt x="247" y="6623"/>
                  </a:cubicBezTo>
                  <a:cubicBezTo>
                    <a:pt x="1047" y="4821"/>
                    <a:pt x="2315" y="3320"/>
                    <a:pt x="3149" y="1586"/>
                  </a:cubicBezTo>
                  <a:cubicBezTo>
                    <a:pt x="3382" y="1085"/>
                    <a:pt x="3582" y="585"/>
                    <a:pt x="3716" y="51"/>
                  </a:cubicBezTo>
                  <a:cubicBezTo>
                    <a:pt x="3728" y="15"/>
                    <a:pt x="3704" y="0"/>
                    <a:pt x="3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8134600" y="3769700"/>
              <a:ext cx="66750" cy="130825"/>
            </a:xfrm>
            <a:custGeom>
              <a:avLst/>
              <a:gdLst/>
              <a:ahLst/>
              <a:cxnLst/>
              <a:rect l="l" t="t" r="r" b="b"/>
              <a:pathLst>
                <a:path w="2670" h="5233" extrusionOk="0">
                  <a:moveTo>
                    <a:pt x="2578" y="1"/>
                  </a:moveTo>
                  <a:cubicBezTo>
                    <a:pt x="2509" y="1"/>
                    <a:pt x="2422" y="36"/>
                    <a:pt x="2403" y="95"/>
                  </a:cubicBezTo>
                  <a:cubicBezTo>
                    <a:pt x="2202" y="1062"/>
                    <a:pt x="1635" y="1963"/>
                    <a:pt x="1068" y="2796"/>
                  </a:cubicBezTo>
                  <a:cubicBezTo>
                    <a:pt x="568" y="3497"/>
                    <a:pt x="1" y="4298"/>
                    <a:pt x="34" y="5198"/>
                  </a:cubicBezTo>
                  <a:cubicBezTo>
                    <a:pt x="34" y="5222"/>
                    <a:pt x="64" y="5233"/>
                    <a:pt x="101" y="5233"/>
                  </a:cubicBezTo>
                  <a:cubicBezTo>
                    <a:pt x="170" y="5233"/>
                    <a:pt x="268" y="5196"/>
                    <a:pt x="268" y="5131"/>
                  </a:cubicBezTo>
                  <a:cubicBezTo>
                    <a:pt x="234" y="4197"/>
                    <a:pt x="901" y="3397"/>
                    <a:pt x="1368" y="2663"/>
                  </a:cubicBezTo>
                  <a:cubicBezTo>
                    <a:pt x="1902" y="1862"/>
                    <a:pt x="2436" y="995"/>
                    <a:pt x="2669" y="61"/>
                  </a:cubicBezTo>
                  <a:cubicBezTo>
                    <a:pt x="2669" y="19"/>
                    <a:pt x="2628" y="1"/>
                    <a:pt x="25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8122575" y="3745300"/>
              <a:ext cx="38225" cy="80825"/>
            </a:xfrm>
            <a:custGeom>
              <a:avLst/>
              <a:gdLst/>
              <a:ahLst/>
              <a:cxnLst/>
              <a:rect l="l" t="t" r="r" b="b"/>
              <a:pathLst>
                <a:path w="1529" h="3233" extrusionOk="0">
                  <a:moveTo>
                    <a:pt x="1454" y="0"/>
                  </a:moveTo>
                  <a:cubicBezTo>
                    <a:pt x="1384" y="0"/>
                    <a:pt x="1282" y="29"/>
                    <a:pt x="1282" y="70"/>
                  </a:cubicBezTo>
                  <a:cubicBezTo>
                    <a:pt x="1116" y="1204"/>
                    <a:pt x="282" y="2105"/>
                    <a:pt x="15" y="3172"/>
                  </a:cubicBezTo>
                  <a:cubicBezTo>
                    <a:pt x="1" y="3214"/>
                    <a:pt x="40" y="3232"/>
                    <a:pt x="89" y="3232"/>
                  </a:cubicBezTo>
                  <a:cubicBezTo>
                    <a:pt x="158" y="3232"/>
                    <a:pt x="248" y="3197"/>
                    <a:pt x="248" y="3139"/>
                  </a:cubicBezTo>
                  <a:cubicBezTo>
                    <a:pt x="515" y="2038"/>
                    <a:pt x="1382" y="1171"/>
                    <a:pt x="1516" y="36"/>
                  </a:cubicBezTo>
                  <a:cubicBezTo>
                    <a:pt x="1529" y="11"/>
                    <a:pt x="1498" y="0"/>
                    <a:pt x="1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8167725" y="4095075"/>
              <a:ext cx="74475" cy="16400"/>
            </a:xfrm>
            <a:custGeom>
              <a:avLst/>
              <a:gdLst/>
              <a:ahLst/>
              <a:cxnLst/>
              <a:rect l="l" t="t" r="r" b="b"/>
              <a:pathLst>
                <a:path w="2979" h="656" extrusionOk="0">
                  <a:moveTo>
                    <a:pt x="225" y="0"/>
                  </a:moveTo>
                  <a:cubicBezTo>
                    <a:pt x="120" y="0"/>
                    <a:pt x="0" y="71"/>
                    <a:pt x="77" y="122"/>
                  </a:cubicBezTo>
                  <a:cubicBezTo>
                    <a:pt x="210" y="256"/>
                    <a:pt x="444" y="322"/>
                    <a:pt x="644" y="422"/>
                  </a:cubicBezTo>
                  <a:cubicBezTo>
                    <a:pt x="877" y="523"/>
                    <a:pt x="1144" y="589"/>
                    <a:pt x="1378" y="623"/>
                  </a:cubicBezTo>
                  <a:cubicBezTo>
                    <a:pt x="1645" y="656"/>
                    <a:pt x="1911" y="656"/>
                    <a:pt x="2178" y="656"/>
                  </a:cubicBezTo>
                  <a:lnTo>
                    <a:pt x="2545" y="656"/>
                  </a:lnTo>
                  <a:cubicBezTo>
                    <a:pt x="2679" y="656"/>
                    <a:pt x="2779" y="656"/>
                    <a:pt x="2879" y="623"/>
                  </a:cubicBezTo>
                  <a:cubicBezTo>
                    <a:pt x="2912" y="589"/>
                    <a:pt x="2979" y="556"/>
                    <a:pt x="2946" y="523"/>
                  </a:cubicBezTo>
                  <a:cubicBezTo>
                    <a:pt x="2931" y="494"/>
                    <a:pt x="2905" y="484"/>
                    <a:pt x="2878" y="484"/>
                  </a:cubicBezTo>
                  <a:cubicBezTo>
                    <a:pt x="2840" y="484"/>
                    <a:pt x="2798" y="503"/>
                    <a:pt x="2779" y="523"/>
                  </a:cubicBezTo>
                  <a:lnTo>
                    <a:pt x="2145" y="523"/>
                  </a:lnTo>
                  <a:cubicBezTo>
                    <a:pt x="1911" y="523"/>
                    <a:pt x="1678" y="523"/>
                    <a:pt x="1444" y="489"/>
                  </a:cubicBezTo>
                  <a:cubicBezTo>
                    <a:pt x="1211" y="422"/>
                    <a:pt x="1011" y="356"/>
                    <a:pt x="811" y="289"/>
                  </a:cubicBezTo>
                  <a:cubicBezTo>
                    <a:pt x="644" y="222"/>
                    <a:pt x="444" y="156"/>
                    <a:pt x="310" y="22"/>
                  </a:cubicBezTo>
                  <a:cubicBezTo>
                    <a:pt x="287" y="7"/>
                    <a:pt x="257" y="0"/>
                    <a:pt x="2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8112925" y="4025575"/>
              <a:ext cx="86750" cy="25875"/>
            </a:xfrm>
            <a:custGeom>
              <a:avLst/>
              <a:gdLst/>
              <a:ahLst/>
              <a:cxnLst/>
              <a:rect l="l" t="t" r="r" b="b"/>
              <a:pathLst>
                <a:path w="3470" h="1035" extrusionOk="0">
                  <a:moveTo>
                    <a:pt x="167" y="0"/>
                  </a:moveTo>
                  <a:cubicBezTo>
                    <a:pt x="101" y="0"/>
                    <a:pt x="1" y="67"/>
                    <a:pt x="34" y="67"/>
                  </a:cubicBezTo>
                  <a:cubicBezTo>
                    <a:pt x="234" y="167"/>
                    <a:pt x="401" y="267"/>
                    <a:pt x="568" y="367"/>
                  </a:cubicBezTo>
                  <a:cubicBezTo>
                    <a:pt x="801" y="534"/>
                    <a:pt x="1035" y="634"/>
                    <a:pt x="1268" y="701"/>
                  </a:cubicBezTo>
                  <a:cubicBezTo>
                    <a:pt x="1602" y="801"/>
                    <a:pt x="1935" y="934"/>
                    <a:pt x="2269" y="967"/>
                  </a:cubicBezTo>
                  <a:cubicBezTo>
                    <a:pt x="2602" y="1034"/>
                    <a:pt x="2969" y="1001"/>
                    <a:pt x="3303" y="1034"/>
                  </a:cubicBezTo>
                  <a:cubicBezTo>
                    <a:pt x="3336" y="1034"/>
                    <a:pt x="3470" y="967"/>
                    <a:pt x="3370" y="967"/>
                  </a:cubicBezTo>
                  <a:cubicBezTo>
                    <a:pt x="3220" y="951"/>
                    <a:pt x="3061" y="951"/>
                    <a:pt x="2898" y="951"/>
                  </a:cubicBezTo>
                  <a:cubicBezTo>
                    <a:pt x="2736" y="951"/>
                    <a:pt x="2569" y="951"/>
                    <a:pt x="2402" y="934"/>
                  </a:cubicBezTo>
                  <a:cubicBezTo>
                    <a:pt x="2035" y="867"/>
                    <a:pt x="1702" y="734"/>
                    <a:pt x="1335" y="601"/>
                  </a:cubicBezTo>
                  <a:cubicBezTo>
                    <a:pt x="901" y="500"/>
                    <a:pt x="568" y="20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8082900" y="3917075"/>
              <a:ext cx="75925" cy="55975"/>
            </a:xfrm>
            <a:custGeom>
              <a:avLst/>
              <a:gdLst/>
              <a:ahLst/>
              <a:cxnLst/>
              <a:rect l="l" t="t" r="r" b="b"/>
              <a:pathLst>
                <a:path w="3037" h="2239" extrusionOk="0">
                  <a:moveTo>
                    <a:pt x="91" y="1"/>
                  </a:moveTo>
                  <a:cubicBezTo>
                    <a:pt x="52" y="1"/>
                    <a:pt x="1" y="29"/>
                    <a:pt x="1" y="70"/>
                  </a:cubicBezTo>
                  <a:cubicBezTo>
                    <a:pt x="101" y="304"/>
                    <a:pt x="268" y="471"/>
                    <a:pt x="401" y="671"/>
                  </a:cubicBezTo>
                  <a:cubicBezTo>
                    <a:pt x="601" y="871"/>
                    <a:pt x="801" y="1038"/>
                    <a:pt x="1035" y="1205"/>
                  </a:cubicBezTo>
                  <a:cubicBezTo>
                    <a:pt x="1602" y="1638"/>
                    <a:pt x="2236" y="1938"/>
                    <a:pt x="2869" y="2239"/>
                  </a:cubicBezTo>
                  <a:cubicBezTo>
                    <a:pt x="2903" y="2239"/>
                    <a:pt x="3036" y="2172"/>
                    <a:pt x="2969" y="2172"/>
                  </a:cubicBezTo>
                  <a:cubicBezTo>
                    <a:pt x="2336" y="1872"/>
                    <a:pt x="1702" y="1571"/>
                    <a:pt x="1168" y="1171"/>
                  </a:cubicBezTo>
                  <a:cubicBezTo>
                    <a:pt x="935" y="1004"/>
                    <a:pt x="768" y="838"/>
                    <a:pt x="601" y="637"/>
                  </a:cubicBezTo>
                  <a:cubicBezTo>
                    <a:pt x="401" y="471"/>
                    <a:pt x="234" y="271"/>
                    <a:pt x="134" y="37"/>
                  </a:cubicBezTo>
                  <a:cubicBezTo>
                    <a:pt x="134" y="12"/>
                    <a:pt x="115" y="1"/>
                    <a:pt x="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8082900" y="3837850"/>
              <a:ext cx="58150" cy="62175"/>
            </a:xfrm>
            <a:custGeom>
              <a:avLst/>
              <a:gdLst/>
              <a:ahLst/>
              <a:cxnLst/>
              <a:rect l="l" t="t" r="r" b="b"/>
              <a:pathLst>
                <a:path w="2326" h="2487" extrusionOk="0">
                  <a:moveTo>
                    <a:pt x="91" y="1"/>
                  </a:moveTo>
                  <a:cubicBezTo>
                    <a:pt x="52" y="1"/>
                    <a:pt x="1" y="29"/>
                    <a:pt x="1" y="70"/>
                  </a:cubicBezTo>
                  <a:cubicBezTo>
                    <a:pt x="34" y="271"/>
                    <a:pt x="167" y="437"/>
                    <a:pt x="268" y="604"/>
                  </a:cubicBezTo>
                  <a:cubicBezTo>
                    <a:pt x="301" y="704"/>
                    <a:pt x="334" y="771"/>
                    <a:pt x="401" y="838"/>
                  </a:cubicBezTo>
                  <a:cubicBezTo>
                    <a:pt x="434" y="904"/>
                    <a:pt x="468" y="971"/>
                    <a:pt x="534" y="1038"/>
                  </a:cubicBezTo>
                  <a:cubicBezTo>
                    <a:pt x="568" y="1105"/>
                    <a:pt x="601" y="1205"/>
                    <a:pt x="634" y="1271"/>
                  </a:cubicBezTo>
                  <a:cubicBezTo>
                    <a:pt x="768" y="1572"/>
                    <a:pt x="1101" y="1772"/>
                    <a:pt x="1335" y="1938"/>
                  </a:cubicBezTo>
                  <a:cubicBezTo>
                    <a:pt x="1468" y="2039"/>
                    <a:pt x="1635" y="2105"/>
                    <a:pt x="1769" y="2205"/>
                  </a:cubicBezTo>
                  <a:cubicBezTo>
                    <a:pt x="1902" y="2305"/>
                    <a:pt x="2035" y="2405"/>
                    <a:pt x="2169" y="2472"/>
                  </a:cubicBezTo>
                  <a:cubicBezTo>
                    <a:pt x="2179" y="2482"/>
                    <a:pt x="2197" y="2486"/>
                    <a:pt x="2217" y="2486"/>
                  </a:cubicBezTo>
                  <a:cubicBezTo>
                    <a:pt x="2266" y="2486"/>
                    <a:pt x="2326" y="2462"/>
                    <a:pt x="2302" y="2439"/>
                  </a:cubicBezTo>
                  <a:cubicBezTo>
                    <a:pt x="2136" y="2339"/>
                    <a:pt x="2035" y="2239"/>
                    <a:pt x="1869" y="2139"/>
                  </a:cubicBezTo>
                  <a:cubicBezTo>
                    <a:pt x="1769" y="2072"/>
                    <a:pt x="1602" y="2005"/>
                    <a:pt x="1468" y="1905"/>
                  </a:cubicBezTo>
                  <a:cubicBezTo>
                    <a:pt x="1202" y="1738"/>
                    <a:pt x="901" y="1505"/>
                    <a:pt x="768" y="1171"/>
                  </a:cubicBezTo>
                  <a:cubicBezTo>
                    <a:pt x="668" y="971"/>
                    <a:pt x="501" y="771"/>
                    <a:pt x="401" y="571"/>
                  </a:cubicBezTo>
                  <a:cubicBezTo>
                    <a:pt x="301" y="404"/>
                    <a:pt x="167" y="204"/>
                    <a:pt x="134" y="37"/>
                  </a:cubicBezTo>
                  <a:cubicBezTo>
                    <a:pt x="134" y="12"/>
                    <a:pt x="115" y="1"/>
                    <a:pt x="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8089575" y="3786725"/>
              <a:ext cx="39225" cy="37050"/>
            </a:xfrm>
            <a:custGeom>
              <a:avLst/>
              <a:gdLst/>
              <a:ahLst/>
              <a:cxnLst/>
              <a:rect l="l" t="t" r="r" b="b"/>
              <a:pathLst>
                <a:path w="1569" h="1482" extrusionOk="0">
                  <a:moveTo>
                    <a:pt x="118" y="0"/>
                  </a:moveTo>
                  <a:cubicBezTo>
                    <a:pt x="67" y="0"/>
                    <a:pt x="1" y="24"/>
                    <a:pt x="1" y="47"/>
                  </a:cubicBezTo>
                  <a:cubicBezTo>
                    <a:pt x="67" y="214"/>
                    <a:pt x="201" y="348"/>
                    <a:pt x="267" y="448"/>
                  </a:cubicBezTo>
                  <a:cubicBezTo>
                    <a:pt x="367" y="614"/>
                    <a:pt x="468" y="748"/>
                    <a:pt x="601" y="881"/>
                  </a:cubicBezTo>
                  <a:cubicBezTo>
                    <a:pt x="834" y="1115"/>
                    <a:pt x="1101" y="1315"/>
                    <a:pt x="1402" y="1482"/>
                  </a:cubicBezTo>
                  <a:cubicBezTo>
                    <a:pt x="1435" y="1482"/>
                    <a:pt x="1568" y="1448"/>
                    <a:pt x="1502" y="1415"/>
                  </a:cubicBezTo>
                  <a:cubicBezTo>
                    <a:pt x="1235" y="1248"/>
                    <a:pt x="935" y="1048"/>
                    <a:pt x="734" y="815"/>
                  </a:cubicBezTo>
                  <a:cubicBezTo>
                    <a:pt x="601" y="714"/>
                    <a:pt x="501" y="581"/>
                    <a:pt x="434" y="448"/>
                  </a:cubicBezTo>
                  <a:cubicBezTo>
                    <a:pt x="334" y="314"/>
                    <a:pt x="201" y="181"/>
                    <a:pt x="167" y="14"/>
                  </a:cubicBezTo>
                  <a:cubicBezTo>
                    <a:pt x="158" y="4"/>
                    <a:pt x="139" y="0"/>
                    <a:pt x="1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8"/>
            <p:cNvSpPr/>
            <p:nvPr/>
          </p:nvSpPr>
          <p:spPr>
            <a:xfrm>
              <a:off x="8213675" y="3951975"/>
              <a:ext cx="96925" cy="128150"/>
            </a:xfrm>
            <a:custGeom>
              <a:avLst/>
              <a:gdLst/>
              <a:ahLst/>
              <a:cxnLst/>
              <a:rect l="l" t="t" r="r" b="b"/>
              <a:pathLst>
                <a:path w="3877" h="5126" extrusionOk="0">
                  <a:moveTo>
                    <a:pt x="3776" y="0"/>
                  </a:moveTo>
                  <a:cubicBezTo>
                    <a:pt x="3718" y="0"/>
                    <a:pt x="3643" y="25"/>
                    <a:pt x="3609" y="75"/>
                  </a:cubicBezTo>
                  <a:cubicBezTo>
                    <a:pt x="3109" y="943"/>
                    <a:pt x="2575" y="1777"/>
                    <a:pt x="2042" y="2611"/>
                  </a:cubicBezTo>
                  <a:cubicBezTo>
                    <a:pt x="1775" y="3011"/>
                    <a:pt x="1508" y="3378"/>
                    <a:pt x="1241" y="3778"/>
                  </a:cubicBezTo>
                  <a:cubicBezTo>
                    <a:pt x="907" y="4278"/>
                    <a:pt x="474" y="4645"/>
                    <a:pt x="73" y="5046"/>
                  </a:cubicBezTo>
                  <a:cubicBezTo>
                    <a:pt x="0" y="5101"/>
                    <a:pt x="48" y="5125"/>
                    <a:pt x="117" y="5125"/>
                  </a:cubicBezTo>
                  <a:cubicBezTo>
                    <a:pt x="173" y="5125"/>
                    <a:pt x="244" y="5109"/>
                    <a:pt x="274" y="5079"/>
                  </a:cubicBezTo>
                  <a:cubicBezTo>
                    <a:pt x="674" y="4712"/>
                    <a:pt x="1108" y="4345"/>
                    <a:pt x="1408" y="3878"/>
                  </a:cubicBezTo>
                  <a:cubicBezTo>
                    <a:pt x="1508" y="3711"/>
                    <a:pt x="1641" y="3545"/>
                    <a:pt x="1741" y="3378"/>
                  </a:cubicBezTo>
                  <a:cubicBezTo>
                    <a:pt x="2108" y="2877"/>
                    <a:pt x="2442" y="2344"/>
                    <a:pt x="2809" y="1810"/>
                  </a:cubicBezTo>
                  <a:cubicBezTo>
                    <a:pt x="3142" y="1243"/>
                    <a:pt x="3509" y="642"/>
                    <a:pt x="3843" y="75"/>
                  </a:cubicBezTo>
                  <a:cubicBezTo>
                    <a:pt x="3876" y="25"/>
                    <a:pt x="3835" y="0"/>
                    <a:pt x="3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8"/>
            <p:cNvSpPr/>
            <p:nvPr/>
          </p:nvSpPr>
          <p:spPr>
            <a:xfrm>
              <a:off x="8311400" y="3918150"/>
              <a:ext cx="10375" cy="19050"/>
            </a:xfrm>
            <a:custGeom>
              <a:avLst/>
              <a:gdLst/>
              <a:ahLst/>
              <a:cxnLst/>
              <a:rect l="l" t="t" r="r" b="b"/>
              <a:pathLst>
                <a:path w="415" h="762" extrusionOk="0">
                  <a:moveTo>
                    <a:pt x="326" y="0"/>
                  </a:moveTo>
                  <a:cubicBezTo>
                    <a:pt x="257" y="0"/>
                    <a:pt x="167" y="36"/>
                    <a:pt x="167" y="94"/>
                  </a:cubicBezTo>
                  <a:cubicBezTo>
                    <a:pt x="101" y="294"/>
                    <a:pt x="67" y="528"/>
                    <a:pt x="1" y="728"/>
                  </a:cubicBezTo>
                  <a:cubicBezTo>
                    <a:pt x="1" y="761"/>
                    <a:pt x="1" y="761"/>
                    <a:pt x="34" y="761"/>
                  </a:cubicBezTo>
                  <a:lnTo>
                    <a:pt x="101" y="761"/>
                  </a:lnTo>
                  <a:cubicBezTo>
                    <a:pt x="134" y="761"/>
                    <a:pt x="234" y="761"/>
                    <a:pt x="234" y="695"/>
                  </a:cubicBezTo>
                  <a:cubicBezTo>
                    <a:pt x="334" y="494"/>
                    <a:pt x="367" y="261"/>
                    <a:pt x="401" y="61"/>
                  </a:cubicBezTo>
                  <a:cubicBezTo>
                    <a:pt x="415" y="19"/>
                    <a:pt x="376" y="0"/>
                    <a:pt x="3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8"/>
            <p:cNvSpPr/>
            <p:nvPr/>
          </p:nvSpPr>
          <p:spPr>
            <a:xfrm>
              <a:off x="8099900" y="3995325"/>
              <a:ext cx="77000" cy="18825"/>
            </a:xfrm>
            <a:custGeom>
              <a:avLst/>
              <a:gdLst/>
              <a:ahLst/>
              <a:cxnLst/>
              <a:rect l="l" t="t" r="r" b="b"/>
              <a:pathLst>
                <a:path w="3080" h="753" extrusionOk="0">
                  <a:moveTo>
                    <a:pt x="127" y="0"/>
                  </a:moveTo>
                  <a:cubicBezTo>
                    <a:pt x="78" y="0"/>
                    <a:pt x="1" y="49"/>
                    <a:pt x="55" y="76"/>
                  </a:cubicBezTo>
                  <a:cubicBezTo>
                    <a:pt x="488" y="243"/>
                    <a:pt x="955" y="343"/>
                    <a:pt x="1422" y="476"/>
                  </a:cubicBezTo>
                  <a:cubicBezTo>
                    <a:pt x="1722" y="543"/>
                    <a:pt x="2056" y="643"/>
                    <a:pt x="2356" y="676"/>
                  </a:cubicBezTo>
                  <a:cubicBezTo>
                    <a:pt x="2518" y="703"/>
                    <a:pt x="2702" y="752"/>
                    <a:pt x="2872" y="752"/>
                  </a:cubicBezTo>
                  <a:cubicBezTo>
                    <a:pt x="2912" y="752"/>
                    <a:pt x="2952" y="750"/>
                    <a:pt x="2990" y="743"/>
                  </a:cubicBezTo>
                  <a:cubicBezTo>
                    <a:pt x="3047" y="743"/>
                    <a:pt x="3080" y="670"/>
                    <a:pt x="3025" y="670"/>
                  </a:cubicBezTo>
                  <a:cubicBezTo>
                    <a:pt x="3016" y="670"/>
                    <a:pt x="3004" y="672"/>
                    <a:pt x="2990" y="676"/>
                  </a:cubicBezTo>
                  <a:cubicBezTo>
                    <a:pt x="2952" y="683"/>
                    <a:pt x="2914" y="686"/>
                    <a:pt x="2875" y="686"/>
                  </a:cubicBezTo>
                  <a:cubicBezTo>
                    <a:pt x="2713" y="686"/>
                    <a:pt x="2551" y="637"/>
                    <a:pt x="2390" y="610"/>
                  </a:cubicBezTo>
                  <a:cubicBezTo>
                    <a:pt x="2056" y="543"/>
                    <a:pt x="1789" y="476"/>
                    <a:pt x="1456" y="376"/>
                  </a:cubicBezTo>
                  <a:cubicBezTo>
                    <a:pt x="1022" y="276"/>
                    <a:pt x="588" y="143"/>
                    <a:pt x="155" y="9"/>
                  </a:cubicBezTo>
                  <a:cubicBezTo>
                    <a:pt x="148" y="3"/>
                    <a:pt x="138" y="0"/>
                    <a:pt x="1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8"/>
            <p:cNvSpPr/>
            <p:nvPr/>
          </p:nvSpPr>
          <p:spPr>
            <a:xfrm>
              <a:off x="8083950" y="3821750"/>
              <a:ext cx="25675" cy="20175"/>
            </a:xfrm>
            <a:custGeom>
              <a:avLst/>
              <a:gdLst/>
              <a:ahLst/>
              <a:cxnLst/>
              <a:rect l="l" t="t" r="r" b="b"/>
              <a:pathLst>
                <a:path w="1027" h="807" extrusionOk="0">
                  <a:moveTo>
                    <a:pt x="116" y="1"/>
                  </a:moveTo>
                  <a:cubicBezTo>
                    <a:pt x="66" y="1"/>
                    <a:pt x="1" y="32"/>
                    <a:pt x="25" y="81"/>
                  </a:cubicBezTo>
                  <a:cubicBezTo>
                    <a:pt x="125" y="214"/>
                    <a:pt x="259" y="348"/>
                    <a:pt x="392" y="481"/>
                  </a:cubicBezTo>
                  <a:cubicBezTo>
                    <a:pt x="526" y="581"/>
                    <a:pt x="693" y="681"/>
                    <a:pt x="859" y="781"/>
                  </a:cubicBezTo>
                  <a:cubicBezTo>
                    <a:pt x="876" y="798"/>
                    <a:pt x="893" y="806"/>
                    <a:pt x="909" y="806"/>
                  </a:cubicBezTo>
                  <a:cubicBezTo>
                    <a:pt x="926" y="806"/>
                    <a:pt x="943" y="798"/>
                    <a:pt x="959" y="781"/>
                  </a:cubicBezTo>
                  <a:cubicBezTo>
                    <a:pt x="959" y="781"/>
                    <a:pt x="1026" y="748"/>
                    <a:pt x="993" y="748"/>
                  </a:cubicBezTo>
                  <a:cubicBezTo>
                    <a:pt x="826" y="648"/>
                    <a:pt x="659" y="548"/>
                    <a:pt x="526" y="414"/>
                  </a:cubicBezTo>
                  <a:cubicBezTo>
                    <a:pt x="392" y="281"/>
                    <a:pt x="259" y="147"/>
                    <a:pt x="159" y="14"/>
                  </a:cubicBezTo>
                  <a:cubicBezTo>
                    <a:pt x="150" y="5"/>
                    <a:pt x="134" y="1"/>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8"/>
            <p:cNvSpPr/>
            <p:nvPr/>
          </p:nvSpPr>
          <p:spPr>
            <a:xfrm>
              <a:off x="8137600" y="2748625"/>
              <a:ext cx="152600" cy="972275"/>
            </a:xfrm>
            <a:custGeom>
              <a:avLst/>
              <a:gdLst/>
              <a:ahLst/>
              <a:cxnLst/>
              <a:rect l="l" t="t" r="r" b="b"/>
              <a:pathLst>
                <a:path w="6104" h="38891" extrusionOk="0">
                  <a:moveTo>
                    <a:pt x="206" y="0"/>
                  </a:moveTo>
                  <a:cubicBezTo>
                    <a:pt x="120" y="0"/>
                    <a:pt x="0" y="71"/>
                    <a:pt x="48" y="142"/>
                  </a:cubicBezTo>
                  <a:cubicBezTo>
                    <a:pt x="815" y="1176"/>
                    <a:pt x="1282" y="2410"/>
                    <a:pt x="1715" y="3611"/>
                  </a:cubicBezTo>
                  <a:cubicBezTo>
                    <a:pt x="1916" y="4211"/>
                    <a:pt x="2182" y="4778"/>
                    <a:pt x="2349" y="5379"/>
                  </a:cubicBezTo>
                  <a:cubicBezTo>
                    <a:pt x="2549" y="6013"/>
                    <a:pt x="2649" y="6680"/>
                    <a:pt x="2750" y="7347"/>
                  </a:cubicBezTo>
                  <a:cubicBezTo>
                    <a:pt x="2983" y="8748"/>
                    <a:pt x="3250" y="10149"/>
                    <a:pt x="3450" y="11550"/>
                  </a:cubicBezTo>
                  <a:cubicBezTo>
                    <a:pt x="3650" y="13018"/>
                    <a:pt x="3817" y="14519"/>
                    <a:pt x="3950" y="16020"/>
                  </a:cubicBezTo>
                  <a:cubicBezTo>
                    <a:pt x="4050" y="17521"/>
                    <a:pt x="4084" y="18989"/>
                    <a:pt x="3950" y="20523"/>
                  </a:cubicBezTo>
                  <a:cubicBezTo>
                    <a:pt x="3917" y="21257"/>
                    <a:pt x="3850" y="21991"/>
                    <a:pt x="3784" y="22758"/>
                  </a:cubicBezTo>
                  <a:cubicBezTo>
                    <a:pt x="3717" y="23458"/>
                    <a:pt x="3650" y="24192"/>
                    <a:pt x="3550" y="24893"/>
                  </a:cubicBezTo>
                  <a:cubicBezTo>
                    <a:pt x="3383" y="26260"/>
                    <a:pt x="3050" y="27595"/>
                    <a:pt x="2850" y="28929"/>
                  </a:cubicBezTo>
                  <a:cubicBezTo>
                    <a:pt x="2683" y="30096"/>
                    <a:pt x="2683" y="31264"/>
                    <a:pt x="2916" y="32431"/>
                  </a:cubicBezTo>
                  <a:cubicBezTo>
                    <a:pt x="3116" y="33499"/>
                    <a:pt x="3450" y="34566"/>
                    <a:pt x="3850" y="35600"/>
                  </a:cubicBezTo>
                  <a:cubicBezTo>
                    <a:pt x="4251" y="36568"/>
                    <a:pt x="4751" y="37535"/>
                    <a:pt x="5385" y="38369"/>
                  </a:cubicBezTo>
                  <a:cubicBezTo>
                    <a:pt x="5518" y="38536"/>
                    <a:pt x="5652" y="38703"/>
                    <a:pt x="5818" y="38869"/>
                  </a:cubicBezTo>
                  <a:cubicBezTo>
                    <a:pt x="5833" y="38884"/>
                    <a:pt x="5857" y="38891"/>
                    <a:pt x="5884" y="38891"/>
                  </a:cubicBezTo>
                  <a:cubicBezTo>
                    <a:pt x="5975" y="38891"/>
                    <a:pt x="6104" y="38813"/>
                    <a:pt x="6052" y="38736"/>
                  </a:cubicBezTo>
                  <a:cubicBezTo>
                    <a:pt x="5351" y="38002"/>
                    <a:pt x="4851" y="37068"/>
                    <a:pt x="4417" y="36134"/>
                  </a:cubicBezTo>
                  <a:cubicBezTo>
                    <a:pt x="3950" y="35133"/>
                    <a:pt x="3583" y="34066"/>
                    <a:pt x="3317" y="32965"/>
                  </a:cubicBezTo>
                  <a:cubicBezTo>
                    <a:pt x="3050" y="31864"/>
                    <a:pt x="2950" y="30764"/>
                    <a:pt x="3050" y="29596"/>
                  </a:cubicBezTo>
                  <a:cubicBezTo>
                    <a:pt x="3150" y="28262"/>
                    <a:pt x="3483" y="26928"/>
                    <a:pt x="3717" y="25593"/>
                  </a:cubicBezTo>
                  <a:cubicBezTo>
                    <a:pt x="3950" y="24159"/>
                    <a:pt x="4050" y="22725"/>
                    <a:pt x="4184" y="21290"/>
                  </a:cubicBezTo>
                  <a:cubicBezTo>
                    <a:pt x="4284" y="19822"/>
                    <a:pt x="4351" y="18321"/>
                    <a:pt x="4284" y="16820"/>
                  </a:cubicBezTo>
                  <a:cubicBezTo>
                    <a:pt x="4184" y="15353"/>
                    <a:pt x="4050" y="13885"/>
                    <a:pt x="3850" y="12417"/>
                  </a:cubicBezTo>
                  <a:cubicBezTo>
                    <a:pt x="3650" y="10949"/>
                    <a:pt x="3383" y="9548"/>
                    <a:pt x="3150" y="8081"/>
                  </a:cubicBezTo>
                  <a:cubicBezTo>
                    <a:pt x="3050" y="7414"/>
                    <a:pt x="2983" y="6746"/>
                    <a:pt x="2816" y="6113"/>
                  </a:cubicBezTo>
                  <a:cubicBezTo>
                    <a:pt x="2683" y="5479"/>
                    <a:pt x="2483" y="4878"/>
                    <a:pt x="2249" y="4278"/>
                  </a:cubicBezTo>
                  <a:cubicBezTo>
                    <a:pt x="1816" y="3077"/>
                    <a:pt x="1415" y="1876"/>
                    <a:pt x="781" y="775"/>
                  </a:cubicBezTo>
                  <a:cubicBezTo>
                    <a:pt x="648" y="509"/>
                    <a:pt x="481" y="275"/>
                    <a:pt x="281" y="42"/>
                  </a:cubicBezTo>
                  <a:cubicBezTo>
                    <a:pt x="271" y="12"/>
                    <a:pt x="242" y="0"/>
                    <a:pt x="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8"/>
            <p:cNvSpPr/>
            <p:nvPr/>
          </p:nvSpPr>
          <p:spPr>
            <a:xfrm>
              <a:off x="8125075" y="2785625"/>
              <a:ext cx="46250" cy="24475"/>
            </a:xfrm>
            <a:custGeom>
              <a:avLst/>
              <a:gdLst/>
              <a:ahLst/>
              <a:cxnLst/>
              <a:rect l="l" t="t" r="r" b="b"/>
              <a:pathLst>
                <a:path w="1850" h="979" extrusionOk="0">
                  <a:moveTo>
                    <a:pt x="820" y="0"/>
                  </a:moveTo>
                  <a:cubicBezTo>
                    <a:pt x="754" y="0"/>
                    <a:pt x="685" y="9"/>
                    <a:pt x="615" y="29"/>
                  </a:cubicBezTo>
                  <a:cubicBezTo>
                    <a:pt x="1" y="209"/>
                    <a:pt x="428" y="978"/>
                    <a:pt x="1143" y="978"/>
                  </a:cubicBezTo>
                  <a:cubicBezTo>
                    <a:pt x="1360" y="978"/>
                    <a:pt x="1602" y="908"/>
                    <a:pt x="1850" y="730"/>
                  </a:cubicBezTo>
                  <a:cubicBezTo>
                    <a:pt x="1850" y="730"/>
                    <a:pt x="1417" y="0"/>
                    <a:pt x="8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8"/>
            <p:cNvSpPr/>
            <p:nvPr/>
          </p:nvSpPr>
          <p:spPr>
            <a:xfrm>
              <a:off x="8160100" y="2765525"/>
              <a:ext cx="35400" cy="36700"/>
            </a:xfrm>
            <a:custGeom>
              <a:avLst/>
              <a:gdLst/>
              <a:ahLst/>
              <a:cxnLst/>
              <a:rect l="l" t="t" r="r" b="b"/>
              <a:pathLst>
                <a:path w="1416" h="1468" extrusionOk="0">
                  <a:moveTo>
                    <a:pt x="946" y="0"/>
                  </a:moveTo>
                  <a:cubicBezTo>
                    <a:pt x="544" y="0"/>
                    <a:pt x="1" y="673"/>
                    <a:pt x="482" y="1467"/>
                  </a:cubicBezTo>
                  <a:cubicBezTo>
                    <a:pt x="482" y="1467"/>
                    <a:pt x="1416" y="1033"/>
                    <a:pt x="1282" y="333"/>
                  </a:cubicBezTo>
                  <a:cubicBezTo>
                    <a:pt x="1236" y="101"/>
                    <a:pt x="1102" y="0"/>
                    <a:pt x="9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8"/>
            <p:cNvSpPr/>
            <p:nvPr/>
          </p:nvSpPr>
          <p:spPr>
            <a:xfrm>
              <a:off x="8159625" y="2863800"/>
              <a:ext cx="43925" cy="29825"/>
            </a:xfrm>
            <a:custGeom>
              <a:avLst/>
              <a:gdLst/>
              <a:ahLst/>
              <a:cxnLst/>
              <a:rect l="l" t="t" r="r" b="b"/>
              <a:pathLst>
                <a:path w="1757" h="1193" extrusionOk="0">
                  <a:moveTo>
                    <a:pt x="553" y="125"/>
                  </a:moveTo>
                  <a:cubicBezTo>
                    <a:pt x="805" y="125"/>
                    <a:pt x="1028" y="298"/>
                    <a:pt x="1201" y="472"/>
                  </a:cubicBezTo>
                  <a:cubicBezTo>
                    <a:pt x="1325" y="626"/>
                    <a:pt x="1449" y="781"/>
                    <a:pt x="1519" y="962"/>
                  </a:cubicBezTo>
                  <a:lnTo>
                    <a:pt x="1519" y="962"/>
                  </a:lnTo>
                  <a:cubicBezTo>
                    <a:pt x="1384" y="1022"/>
                    <a:pt x="1240" y="1057"/>
                    <a:pt x="1093" y="1057"/>
                  </a:cubicBezTo>
                  <a:cubicBezTo>
                    <a:pt x="964" y="1057"/>
                    <a:pt x="833" y="1030"/>
                    <a:pt x="701" y="972"/>
                  </a:cubicBezTo>
                  <a:cubicBezTo>
                    <a:pt x="468" y="905"/>
                    <a:pt x="267" y="705"/>
                    <a:pt x="234" y="505"/>
                  </a:cubicBezTo>
                  <a:cubicBezTo>
                    <a:pt x="201" y="405"/>
                    <a:pt x="201" y="305"/>
                    <a:pt x="267" y="238"/>
                  </a:cubicBezTo>
                  <a:cubicBezTo>
                    <a:pt x="267" y="205"/>
                    <a:pt x="267" y="205"/>
                    <a:pt x="267" y="205"/>
                  </a:cubicBezTo>
                  <a:lnTo>
                    <a:pt x="301" y="171"/>
                  </a:lnTo>
                  <a:lnTo>
                    <a:pt x="301" y="171"/>
                  </a:lnTo>
                  <a:cubicBezTo>
                    <a:pt x="290" y="182"/>
                    <a:pt x="290" y="186"/>
                    <a:pt x="293" y="186"/>
                  </a:cubicBezTo>
                  <a:cubicBezTo>
                    <a:pt x="301" y="186"/>
                    <a:pt x="323" y="171"/>
                    <a:pt x="301" y="171"/>
                  </a:cubicBezTo>
                  <a:lnTo>
                    <a:pt x="334" y="171"/>
                  </a:lnTo>
                  <a:cubicBezTo>
                    <a:pt x="334" y="171"/>
                    <a:pt x="355" y="161"/>
                    <a:pt x="368" y="158"/>
                  </a:cubicBezTo>
                  <a:lnTo>
                    <a:pt x="368" y="158"/>
                  </a:lnTo>
                  <a:cubicBezTo>
                    <a:pt x="367" y="161"/>
                    <a:pt x="367" y="166"/>
                    <a:pt x="367" y="171"/>
                  </a:cubicBezTo>
                  <a:cubicBezTo>
                    <a:pt x="379" y="160"/>
                    <a:pt x="379" y="157"/>
                    <a:pt x="374" y="157"/>
                  </a:cubicBezTo>
                  <a:cubicBezTo>
                    <a:pt x="372" y="157"/>
                    <a:pt x="370" y="157"/>
                    <a:pt x="368" y="158"/>
                  </a:cubicBezTo>
                  <a:lnTo>
                    <a:pt x="368" y="158"/>
                  </a:lnTo>
                  <a:cubicBezTo>
                    <a:pt x="368" y="138"/>
                    <a:pt x="373" y="138"/>
                    <a:pt x="401" y="138"/>
                  </a:cubicBezTo>
                  <a:lnTo>
                    <a:pt x="434" y="138"/>
                  </a:lnTo>
                  <a:cubicBezTo>
                    <a:pt x="474" y="129"/>
                    <a:pt x="514" y="125"/>
                    <a:pt x="553" y="125"/>
                  </a:cubicBezTo>
                  <a:close/>
                  <a:moveTo>
                    <a:pt x="593" y="0"/>
                  </a:moveTo>
                  <a:cubicBezTo>
                    <a:pt x="563" y="0"/>
                    <a:pt x="532" y="2"/>
                    <a:pt x="501" y="5"/>
                  </a:cubicBezTo>
                  <a:cubicBezTo>
                    <a:pt x="234" y="38"/>
                    <a:pt x="1" y="205"/>
                    <a:pt x="1" y="472"/>
                  </a:cubicBezTo>
                  <a:cubicBezTo>
                    <a:pt x="34" y="738"/>
                    <a:pt x="234" y="939"/>
                    <a:pt x="468" y="1072"/>
                  </a:cubicBezTo>
                  <a:cubicBezTo>
                    <a:pt x="621" y="1156"/>
                    <a:pt x="793" y="1193"/>
                    <a:pt x="967" y="1193"/>
                  </a:cubicBezTo>
                  <a:cubicBezTo>
                    <a:pt x="1189" y="1193"/>
                    <a:pt x="1417" y="1132"/>
                    <a:pt x="1618" y="1032"/>
                  </a:cubicBezTo>
                  <a:lnTo>
                    <a:pt x="1618" y="1032"/>
                  </a:lnTo>
                  <a:cubicBezTo>
                    <a:pt x="1683" y="1024"/>
                    <a:pt x="1756" y="981"/>
                    <a:pt x="1735" y="939"/>
                  </a:cubicBezTo>
                  <a:cubicBezTo>
                    <a:pt x="1734" y="935"/>
                    <a:pt x="1733" y="931"/>
                    <a:pt x="1732" y="928"/>
                  </a:cubicBezTo>
                  <a:lnTo>
                    <a:pt x="1732" y="928"/>
                  </a:lnTo>
                  <a:cubicBezTo>
                    <a:pt x="1734" y="920"/>
                    <a:pt x="1735" y="912"/>
                    <a:pt x="1735" y="905"/>
                  </a:cubicBezTo>
                  <a:cubicBezTo>
                    <a:pt x="1731" y="901"/>
                    <a:pt x="1726" y="898"/>
                    <a:pt x="1720" y="896"/>
                  </a:cubicBezTo>
                  <a:lnTo>
                    <a:pt x="1720" y="896"/>
                  </a:lnTo>
                  <a:cubicBezTo>
                    <a:pt x="1649" y="714"/>
                    <a:pt x="1528" y="562"/>
                    <a:pt x="1435" y="438"/>
                  </a:cubicBezTo>
                  <a:cubicBezTo>
                    <a:pt x="1221" y="163"/>
                    <a:pt x="924" y="0"/>
                    <a:pt x="5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8192975" y="2850075"/>
              <a:ext cx="36725" cy="38875"/>
            </a:xfrm>
            <a:custGeom>
              <a:avLst/>
              <a:gdLst/>
              <a:ahLst/>
              <a:cxnLst/>
              <a:rect l="l" t="t" r="r" b="b"/>
              <a:pathLst>
                <a:path w="1469" h="1555" extrusionOk="0">
                  <a:moveTo>
                    <a:pt x="1068" y="1"/>
                  </a:moveTo>
                  <a:cubicBezTo>
                    <a:pt x="630" y="1"/>
                    <a:pt x="0" y="635"/>
                    <a:pt x="368" y="1554"/>
                  </a:cubicBezTo>
                  <a:cubicBezTo>
                    <a:pt x="368" y="1554"/>
                    <a:pt x="1469" y="1254"/>
                    <a:pt x="1435" y="420"/>
                  </a:cubicBezTo>
                  <a:cubicBezTo>
                    <a:pt x="1425" y="130"/>
                    <a:pt x="1266" y="1"/>
                    <a:pt x="10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8"/>
            <p:cNvSpPr/>
            <p:nvPr/>
          </p:nvSpPr>
          <p:spPr>
            <a:xfrm>
              <a:off x="8174275" y="2971300"/>
              <a:ext cx="47075" cy="32950"/>
            </a:xfrm>
            <a:custGeom>
              <a:avLst/>
              <a:gdLst/>
              <a:ahLst/>
              <a:cxnLst/>
              <a:rect l="l" t="t" r="r" b="b"/>
              <a:pathLst>
                <a:path w="1883" h="1318" extrusionOk="0">
                  <a:moveTo>
                    <a:pt x="777" y="0"/>
                  </a:moveTo>
                  <a:cubicBezTo>
                    <a:pt x="1" y="0"/>
                    <a:pt x="381" y="1318"/>
                    <a:pt x="1518" y="1318"/>
                  </a:cubicBezTo>
                  <a:cubicBezTo>
                    <a:pt x="1632" y="1318"/>
                    <a:pt x="1754" y="1305"/>
                    <a:pt x="1883" y="1275"/>
                  </a:cubicBezTo>
                  <a:cubicBezTo>
                    <a:pt x="1883" y="1275"/>
                    <a:pt x="1716" y="108"/>
                    <a:pt x="882" y="8"/>
                  </a:cubicBezTo>
                  <a:cubicBezTo>
                    <a:pt x="845" y="3"/>
                    <a:pt x="810" y="0"/>
                    <a:pt x="7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8"/>
            <p:cNvSpPr/>
            <p:nvPr/>
          </p:nvSpPr>
          <p:spPr>
            <a:xfrm>
              <a:off x="8188825" y="3069050"/>
              <a:ext cx="50050" cy="43175"/>
            </a:xfrm>
            <a:custGeom>
              <a:avLst/>
              <a:gdLst/>
              <a:ahLst/>
              <a:cxnLst/>
              <a:rect l="l" t="t" r="r" b="b"/>
              <a:pathLst>
                <a:path w="2002" h="1727" extrusionOk="0">
                  <a:moveTo>
                    <a:pt x="597" y="216"/>
                  </a:moveTo>
                  <a:cubicBezTo>
                    <a:pt x="645" y="216"/>
                    <a:pt x="693" y="224"/>
                    <a:pt x="734" y="234"/>
                  </a:cubicBezTo>
                  <a:cubicBezTo>
                    <a:pt x="1468" y="301"/>
                    <a:pt x="1701" y="1201"/>
                    <a:pt x="1768" y="1501"/>
                  </a:cubicBezTo>
                  <a:cubicBezTo>
                    <a:pt x="1665" y="1521"/>
                    <a:pt x="1564" y="1530"/>
                    <a:pt x="1466" y="1530"/>
                  </a:cubicBezTo>
                  <a:cubicBezTo>
                    <a:pt x="1051" y="1530"/>
                    <a:pt x="683" y="1364"/>
                    <a:pt x="467" y="1068"/>
                  </a:cubicBezTo>
                  <a:cubicBezTo>
                    <a:pt x="267" y="834"/>
                    <a:pt x="234" y="534"/>
                    <a:pt x="334" y="367"/>
                  </a:cubicBezTo>
                  <a:cubicBezTo>
                    <a:pt x="380" y="252"/>
                    <a:pt x="490" y="216"/>
                    <a:pt x="597" y="216"/>
                  </a:cubicBezTo>
                  <a:close/>
                  <a:moveTo>
                    <a:pt x="600" y="0"/>
                  </a:moveTo>
                  <a:cubicBezTo>
                    <a:pt x="334" y="34"/>
                    <a:pt x="200" y="167"/>
                    <a:pt x="133" y="267"/>
                  </a:cubicBezTo>
                  <a:cubicBezTo>
                    <a:pt x="0" y="501"/>
                    <a:pt x="67" y="868"/>
                    <a:pt x="300" y="1168"/>
                  </a:cubicBezTo>
                  <a:cubicBezTo>
                    <a:pt x="556" y="1525"/>
                    <a:pt x="967" y="1726"/>
                    <a:pt x="1445" y="1726"/>
                  </a:cubicBezTo>
                  <a:cubicBezTo>
                    <a:pt x="1592" y="1726"/>
                    <a:pt x="1745" y="1707"/>
                    <a:pt x="1901" y="1668"/>
                  </a:cubicBezTo>
                  <a:lnTo>
                    <a:pt x="2001" y="1635"/>
                  </a:lnTo>
                  <a:lnTo>
                    <a:pt x="2001" y="1568"/>
                  </a:lnTo>
                  <a:cubicBezTo>
                    <a:pt x="2001" y="1501"/>
                    <a:pt x="1801" y="134"/>
                    <a:pt x="7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8"/>
            <p:cNvSpPr/>
            <p:nvPr/>
          </p:nvSpPr>
          <p:spPr>
            <a:xfrm>
              <a:off x="8233850" y="3064750"/>
              <a:ext cx="47550" cy="47100"/>
            </a:xfrm>
            <a:custGeom>
              <a:avLst/>
              <a:gdLst/>
              <a:ahLst/>
              <a:cxnLst/>
              <a:rect l="l" t="t" r="r" b="b"/>
              <a:pathLst>
                <a:path w="1902" h="1884" extrusionOk="0">
                  <a:moveTo>
                    <a:pt x="1289" y="212"/>
                  </a:moveTo>
                  <a:cubicBezTo>
                    <a:pt x="1387" y="212"/>
                    <a:pt x="1489" y="241"/>
                    <a:pt x="1568" y="339"/>
                  </a:cubicBezTo>
                  <a:cubicBezTo>
                    <a:pt x="1668" y="506"/>
                    <a:pt x="1635" y="806"/>
                    <a:pt x="1501" y="1040"/>
                  </a:cubicBezTo>
                  <a:cubicBezTo>
                    <a:pt x="1268" y="1407"/>
                    <a:pt x="901" y="1640"/>
                    <a:pt x="434" y="1640"/>
                  </a:cubicBezTo>
                  <a:cubicBezTo>
                    <a:pt x="401" y="1657"/>
                    <a:pt x="367" y="1665"/>
                    <a:pt x="330" y="1665"/>
                  </a:cubicBezTo>
                  <a:cubicBezTo>
                    <a:pt x="292" y="1665"/>
                    <a:pt x="251" y="1657"/>
                    <a:pt x="200" y="1640"/>
                  </a:cubicBezTo>
                  <a:cubicBezTo>
                    <a:pt x="234" y="1340"/>
                    <a:pt x="367" y="406"/>
                    <a:pt x="1101" y="239"/>
                  </a:cubicBezTo>
                  <a:cubicBezTo>
                    <a:pt x="1156" y="226"/>
                    <a:pt x="1221" y="212"/>
                    <a:pt x="1289" y="212"/>
                  </a:cubicBezTo>
                  <a:close/>
                  <a:moveTo>
                    <a:pt x="1317" y="0"/>
                  </a:moveTo>
                  <a:cubicBezTo>
                    <a:pt x="1290" y="0"/>
                    <a:pt x="1263" y="2"/>
                    <a:pt x="1235" y="6"/>
                  </a:cubicBezTo>
                  <a:cubicBezTo>
                    <a:pt x="1168" y="6"/>
                    <a:pt x="1134" y="6"/>
                    <a:pt x="1068" y="39"/>
                  </a:cubicBezTo>
                  <a:cubicBezTo>
                    <a:pt x="34" y="272"/>
                    <a:pt x="0" y="1707"/>
                    <a:pt x="0" y="1740"/>
                  </a:cubicBezTo>
                  <a:lnTo>
                    <a:pt x="0" y="1840"/>
                  </a:lnTo>
                  <a:lnTo>
                    <a:pt x="67" y="1874"/>
                  </a:lnTo>
                  <a:cubicBezTo>
                    <a:pt x="138" y="1880"/>
                    <a:pt x="208" y="1884"/>
                    <a:pt x="277" y="1884"/>
                  </a:cubicBezTo>
                  <a:cubicBezTo>
                    <a:pt x="886" y="1884"/>
                    <a:pt x="1398" y="1623"/>
                    <a:pt x="1668" y="1173"/>
                  </a:cubicBezTo>
                  <a:cubicBezTo>
                    <a:pt x="1868" y="840"/>
                    <a:pt x="1902" y="439"/>
                    <a:pt x="1735" y="206"/>
                  </a:cubicBezTo>
                  <a:cubicBezTo>
                    <a:pt x="1675" y="116"/>
                    <a:pt x="1536" y="0"/>
                    <a:pt x="13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8"/>
            <p:cNvSpPr/>
            <p:nvPr/>
          </p:nvSpPr>
          <p:spPr>
            <a:xfrm>
              <a:off x="8191325" y="3191175"/>
              <a:ext cx="50050" cy="40150"/>
            </a:xfrm>
            <a:custGeom>
              <a:avLst/>
              <a:gdLst/>
              <a:ahLst/>
              <a:cxnLst/>
              <a:rect l="l" t="t" r="r" b="b"/>
              <a:pathLst>
                <a:path w="2002" h="1606" extrusionOk="0">
                  <a:moveTo>
                    <a:pt x="863" y="0"/>
                  </a:moveTo>
                  <a:cubicBezTo>
                    <a:pt x="0" y="0"/>
                    <a:pt x="346" y="1605"/>
                    <a:pt x="1735" y="1605"/>
                  </a:cubicBezTo>
                  <a:cubicBezTo>
                    <a:pt x="1820" y="1605"/>
                    <a:pt x="1909" y="1599"/>
                    <a:pt x="2002" y="1587"/>
                  </a:cubicBezTo>
                  <a:cubicBezTo>
                    <a:pt x="2002" y="1587"/>
                    <a:pt x="1968" y="252"/>
                    <a:pt x="1034" y="19"/>
                  </a:cubicBezTo>
                  <a:cubicBezTo>
                    <a:pt x="972" y="6"/>
                    <a:pt x="915" y="0"/>
                    <a:pt x="8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8"/>
            <p:cNvSpPr/>
            <p:nvPr/>
          </p:nvSpPr>
          <p:spPr>
            <a:xfrm>
              <a:off x="8241350" y="3193150"/>
              <a:ext cx="54325" cy="39000"/>
            </a:xfrm>
            <a:custGeom>
              <a:avLst/>
              <a:gdLst/>
              <a:ahLst/>
              <a:cxnLst/>
              <a:rect l="l" t="t" r="r" b="b"/>
              <a:pathLst>
                <a:path w="2173" h="1560" extrusionOk="0">
                  <a:moveTo>
                    <a:pt x="1271" y="0"/>
                  </a:moveTo>
                  <a:cubicBezTo>
                    <a:pt x="1239" y="0"/>
                    <a:pt x="1204" y="2"/>
                    <a:pt x="1168" y="7"/>
                  </a:cubicBezTo>
                  <a:cubicBezTo>
                    <a:pt x="167" y="140"/>
                    <a:pt x="1" y="1508"/>
                    <a:pt x="1" y="1508"/>
                  </a:cubicBezTo>
                  <a:cubicBezTo>
                    <a:pt x="156" y="1544"/>
                    <a:pt x="303" y="1560"/>
                    <a:pt x="439" y="1560"/>
                  </a:cubicBezTo>
                  <a:cubicBezTo>
                    <a:pt x="1775" y="1560"/>
                    <a:pt x="2173" y="0"/>
                    <a:pt x="1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8"/>
            <p:cNvSpPr/>
            <p:nvPr/>
          </p:nvSpPr>
          <p:spPr>
            <a:xfrm>
              <a:off x="8183825" y="3319450"/>
              <a:ext cx="50050" cy="39475"/>
            </a:xfrm>
            <a:custGeom>
              <a:avLst/>
              <a:gdLst/>
              <a:ahLst/>
              <a:cxnLst/>
              <a:rect l="l" t="t" r="r" b="b"/>
              <a:pathLst>
                <a:path w="2002" h="1579" extrusionOk="0">
                  <a:moveTo>
                    <a:pt x="813" y="1"/>
                  </a:moveTo>
                  <a:cubicBezTo>
                    <a:pt x="0" y="1"/>
                    <a:pt x="329" y="1578"/>
                    <a:pt x="1730" y="1578"/>
                  </a:cubicBezTo>
                  <a:cubicBezTo>
                    <a:pt x="1816" y="1578"/>
                    <a:pt x="1907" y="1572"/>
                    <a:pt x="2001" y="1559"/>
                  </a:cubicBezTo>
                  <a:cubicBezTo>
                    <a:pt x="2001" y="1559"/>
                    <a:pt x="1935" y="225"/>
                    <a:pt x="1001" y="25"/>
                  </a:cubicBezTo>
                  <a:cubicBezTo>
                    <a:pt x="933" y="8"/>
                    <a:pt x="870" y="1"/>
                    <a:pt x="8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8"/>
            <p:cNvSpPr/>
            <p:nvPr/>
          </p:nvSpPr>
          <p:spPr>
            <a:xfrm>
              <a:off x="8233850" y="3320750"/>
              <a:ext cx="54300" cy="39825"/>
            </a:xfrm>
            <a:custGeom>
              <a:avLst/>
              <a:gdLst/>
              <a:ahLst/>
              <a:cxnLst/>
              <a:rect l="l" t="t" r="r" b="b"/>
              <a:pathLst>
                <a:path w="2172" h="1593" extrusionOk="0">
                  <a:moveTo>
                    <a:pt x="1239" y="0"/>
                  </a:moveTo>
                  <a:cubicBezTo>
                    <a:pt x="1206" y="0"/>
                    <a:pt x="1171" y="2"/>
                    <a:pt x="1134" y="6"/>
                  </a:cubicBezTo>
                  <a:cubicBezTo>
                    <a:pt x="167" y="140"/>
                    <a:pt x="0" y="1541"/>
                    <a:pt x="0" y="1541"/>
                  </a:cubicBezTo>
                  <a:cubicBezTo>
                    <a:pt x="154" y="1576"/>
                    <a:pt x="298" y="1592"/>
                    <a:pt x="433" y="1592"/>
                  </a:cubicBezTo>
                  <a:cubicBezTo>
                    <a:pt x="1774" y="1592"/>
                    <a:pt x="2172" y="0"/>
                    <a:pt x="1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8"/>
            <p:cNvSpPr/>
            <p:nvPr/>
          </p:nvSpPr>
          <p:spPr>
            <a:xfrm>
              <a:off x="8161450" y="3484575"/>
              <a:ext cx="49900" cy="39450"/>
            </a:xfrm>
            <a:custGeom>
              <a:avLst/>
              <a:gdLst/>
              <a:ahLst/>
              <a:cxnLst/>
              <a:rect l="l" t="t" r="r" b="b"/>
              <a:pathLst>
                <a:path w="1996" h="1578" extrusionOk="0">
                  <a:moveTo>
                    <a:pt x="836" y="0"/>
                  </a:moveTo>
                  <a:cubicBezTo>
                    <a:pt x="0" y="0"/>
                    <a:pt x="352" y="1578"/>
                    <a:pt x="1729" y="1578"/>
                  </a:cubicBezTo>
                  <a:cubicBezTo>
                    <a:pt x="1814" y="1578"/>
                    <a:pt x="1903" y="1572"/>
                    <a:pt x="1996" y="1559"/>
                  </a:cubicBezTo>
                  <a:cubicBezTo>
                    <a:pt x="1996" y="1559"/>
                    <a:pt x="1962" y="225"/>
                    <a:pt x="1028" y="25"/>
                  </a:cubicBezTo>
                  <a:cubicBezTo>
                    <a:pt x="958" y="8"/>
                    <a:pt x="894" y="0"/>
                    <a:pt x="8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8"/>
            <p:cNvSpPr/>
            <p:nvPr/>
          </p:nvSpPr>
          <p:spPr>
            <a:xfrm>
              <a:off x="8211325" y="3485850"/>
              <a:ext cx="55100" cy="39825"/>
            </a:xfrm>
            <a:custGeom>
              <a:avLst/>
              <a:gdLst/>
              <a:ahLst/>
              <a:cxnLst/>
              <a:rect l="l" t="t" r="r" b="b"/>
              <a:pathLst>
                <a:path w="2204" h="1593" extrusionOk="0">
                  <a:moveTo>
                    <a:pt x="1273" y="1"/>
                  </a:moveTo>
                  <a:cubicBezTo>
                    <a:pt x="1240" y="1"/>
                    <a:pt x="1205" y="3"/>
                    <a:pt x="1168" y="7"/>
                  </a:cubicBezTo>
                  <a:cubicBezTo>
                    <a:pt x="167" y="140"/>
                    <a:pt x="1" y="1541"/>
                    <a:pt x="1" y="1541"/>
                  </a:cubicBezTo>
                  <a:cubicBezTo>
                    <a:pt x="154" y="1577"/>
                    <a:pt x="299" y="1593"/>
                    <a:pt x="434" y="1593"/>
                  </a:cubicBezTo>
                  <a:cubicBezTo>
                    <a:pt x="1780" y="1593"/>
                    <a:pt x="2203" y="1"/>
                    <a:pt x="1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8"/>
            <p:cNvSpPr/>
            <p:nvPr/>
          </p:nvSpPr>
          <p:spPr>
            <a:xfrm>
              <a:off x="8193575" y="3666175"/>
              <a:ext cx="73650" cy="39275"/>
            </a:xfrm>
            <a:custGeom>
              <a:avLst/>
              <a:gdLst/>
              <a:ahLst/>
              <a:cxnLst/>
              <a:rect l="l" t="t" r="r" b="b"/>
              <a:pathLst>
                <a:path w="2946" h="1571" extrusionOk="0">
                  <a:moveTo>
                    <a:pt x="1353" y="0"/>
                  </a:moveTo>
                  <a:cubicBezTo>
                    <a:pt x="1264" y="0"/>
                    <a:pt x="1172" y="10"/>
                    <a:pt x="1078" y="33"/>
                  </a:cubicBezTo>
                  <a:cubicBezTo>
                    <a:pt x="0" y="243"/>
                    <a:pt x="682" y="1571"/>
                    <a:pt x="1885" y="1571"/>
                  </a:cubicBezTo>
                  <a:cubicBezTo>
                    <a:pt x="2209" y="1571"/>
                    <a:pt x="2570" y="1474"/>
                    <a:pt x="2946" y="1233"/>
                  </a:cubicBezTo>
                  <a:cubicBezTo>
                    <a:pt x="2946" y="1233"/>
                    <a:pt x="2329" y="0"/>
                    <a:pt x="13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8"/>
            <p:cNvSpPr/>
            <p:nvPr/>
          </p:nvSpPr>
          <p:spPr>
            <a:xfrm>
              <a:off x="8254700" y="3637850"/>
              <a:ext cx="58550" cy="59175"/>
            </a:xfrm>
            <a:custGeom>
              <a:avLst/>
              <a:gdLst/>
              <a:ahLst/>
              <a:cxnLst/>
              <a:rect l="l" t="t" r="r" b="b"/>
              <a:pathLst>
                <a:path w="2342" h="2367" extrusionOk="0">
                  <a:moveTo>
                    <a:pt x="1416" y="0"/>
                  </a:moveTo>
                  <a:cubicBezTo>
                    <a:pt x="1293" y="0"/>
                    <a:pt x="1154" y="41"/>
                    <a:pt x="1001" y="131"/>
                  </a:cubicBezTo>
                  <a:cubicBezTo>
                    <a:pt x="0" y="765"/>
                    <a:pt x="501" y="2366"/>
                    <a:pt x="501" y="2366"/>
                  </a:cubicBezTo>
                  <a:cubicBezTo>
                    <a:pt x="2342" y="2016"/>
                    <a:pt x="2288" y="0"/>
                    <a:pt x="14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8"/>
            <p:cNvSpPr/>
            <p:nvPr/>
          </p:nvSpPr>
          <p:spPr>
            <a:xfrm>
              <a:off x="8218000" y="2963975"/>
              <a:ext cx="43400" cy="40875"/>
            </a:xfrm>
            <a:custGeom>
              <a:avLst/>
              <a:gdLst/>
              <a:ahLst/>
              <a:cxnLst/>
              <a:rect l="l" t="t" r="r" b="b"/>
              <a:pathLst>
                <a:path w="1736" h="1635" extrusionOk="0">
                  <a:moveTo>
                    <a:pt x="1160" y="209"/>
                  </a:moveTo>
                  <a:cubicBezTo>
                    <a:pt x="1242" y="209"/>
                    <a:pt x="1316" y="228"/>
                    <a:pt x="1368" y="267"/>
                  </a:cubicBezTo>
                  <a:cubicBezTo>
                    <a:pt x="1468" y="334"/>
                    <a:pt x="1468" y="501"/>
                    <a:pt x="1435" y="601"/>
                  </a:cubicBezTo>
                  <a:cubicBezTo>
                    <a:pt x="1335" y="1201"/>
                    <a:pt x="568" y="1368"/>
                    <a:pt x="301" y="1401"/>
                  </a:cubicBezTo>
                  <a:cubicBezTo>
                    <a:pt x="267" y="934"/>
                    <a:pt x="434" y="534"/>
                    <a:pt x="768" y="334"/>
                  </a:cubicBezTo>
                  <a:cubicBezTo>
                    <a:pt x="889" y="253"/>
                    <a:pt x="1035" y="209"/>
                    <a:pt x="1160" y="209"/>
                  </a:cubicBezTo>
                  <a:close/>
                  <a:moveTo>
                    <a:pt x="1101" y="0"/>
                  </a:moveTo>
                  <a:cubicBezTo>
                    <a:pt x="968" y="0"/>
                    <a:pt x="801" y="67"/>
                    <a:pt x="668" y="134"/>
                  </a:cubicBezTo>
                  <a:cubicBezTo>
                    <a:pt x="234" y="401"/>
                    <a:pt x="1" y="934"/>
                    <a:pt x="101" y="1535"/>
                  </a:cubicBezTo>
                  <a:lnTo>
                    <a:pt x="101" y="1635"/>
                  </a:lnTo>
                  <a:lnTo>
                    <a:pt x="201" y="1635"/>
                  </a:lnTo>
                  <a:cubicBezTo>
                    <a:pt x="267" y="1602"/>
                    <a:pt x="1468" y="1568"/>
                    <a:pt x="1668" y="668"/>
                  </a:cubicBezTo>
                  <a:cubicBezTo>
                    <a:pt x="1735" y="334"/>
                    <a:pt x="1568" y="167"/>
                    <a:pt x="1468" y="100"/>
                  </a:cubicBezTo>
                  <a:cubicBezTo>
                    <a:pt x="1368" y="0"/>
                    <a:pt x="1235" y="0"/>
                    <a:pt x="1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8"/>
            <p:cNvSpPr/>
            <p:nvPr/>
          </p:nvSpPr>
          <p:spPr>
            <a:xfrm>
              <a:off x="7331775" y="4311450"/>
              <a:ext cx="411750" cy="55700"/>
            </a:xfrm>
            <a:custGeom>
              <a:avLst/>
              <a:gdLst/>
              <a:ahLst/>
              <a:cxnLst/>
              <a:rect l="l" t="t" r="r" b="b"/>
              <a:pathLst>
                <a:path w="16470" h="2228" extrusionOk="0">
                  <a:moveTo>
                    <a:pt x="97" y="0"/>
                  </a:moveTo>
                  <a:cubicBezTo>
                    <a:pt x="42" y="0"/>
                    <a:pt x="0" y="82"/>
                    <a:pt x="58" y="140"/>
                  </a:cubicBezTo>
                  <a:cubicBezTo>
                    <a:pt x="858" y="807"/>
                    <a:pt x="1926" y="1107"/>
                    <a:pt x="2893" y="1408"/>
                  </a:cubicBezTo>
                  <a:cubicBezTo>
                    <a:pt x="4190" y="1802"/>
                    <a:pt x="5617" y="2228"/>
                    <a:pt x="7004" y="2228"/>
                  </a:cubicBezTo>
                  <a:cubicBezTo>
                    <a:pt x="7614" y="2228"/>
                    <a:pt x="8216" y="2145"/>
                    <a:pt x="8797" y="1941"/>
                  </a:cubicBezTo>
                  <a:cubicBezTo>
                    <a:pt x="9464" y="1708"/>
                    <a:pt x="10098" y="1408"/>
                    <a:pt x="10765" y="1241"/>
                  </a:cubicBezTo>
                  <a:cubicBezTo>
                    <a:pt x="11399" y="1107"/>
                    <a:pt x="12066" y="1007"/>
                    <a:pt x="12700" y="1007"/>
                  </a:cubicBezTo>
                  <a:cubicBezTo>
                    <a:pt x="14034" y="1007"/>
                    <a:pt x="15302" y="1308"/>
                    <a:pt x="16469" y="1941"/>
                  </a:cubicBezTo>
                  <a:cubicBezTo>
                    <a:pt x="15369" y="1241"/>
                    <a:pt x="14034" y="807"/>
                    <a:pt x="12733" y="741"/>
                  </a:cubicBezTo>
                  <a:cubicBezTo>
                    <a:pt x="12625" y="735"/>
                    <a:pt x="12517" y="732"/>
                    <a:pt x="12409" y="732"/>
                  </a:cubicBezTo>
                  <a:cubicBezTo>
                    <a:pt x="11265" y="732"/>
                    <a:pt x="10198" y="1047"/>
                    <a:pt x="9131" y="1474"/>
                  </a:cubicBezTo>
                  <a:cubicBezTo>
                    <a:pt x="8530" y="1675"/>
                    <a:pt x="7897" y="1908"/>
                    <a:pt x="7263" y="1908"/>
                  </a:cubicBezTo>
                  <a:cubicBezTo>
                    <a:pt x="6829" y="1908"/>
                    <a:pt x="6395" y="1875"/>
                    <a:pt x="5995" y="1808"/>
                  </a:cubicBezTo>
                  <a:cubicBezTo>
                    <a:pt x="3960" y="1508"/>
                    <a:pt x="1992" y="841"/>
                    <a:pt x="124" y="7"/>
                  </a:cubicBezTo>
                  <a:cubicBezTo>
                    <a:pt x="115" y="2"/>
                    <a:pt x="106" y="0"/>
                    <a:pt x="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8"/>
            <p:cNvSpPr/>
            <p:nvPr/>
          </p:nvSpPr>
          <p:spPr>
            <a:xfrm>
              <a:off x="7386575" y="4330775"/>
              <a:ext cx="239350" cy="266900"/>
            </a:xfrm>
            <a:custGeom>
              <a:avLst/>
              <a:gdLst/>
              <a:ahLst/>
              <a:cxnLst/>
              <a:rect l="l" t="t" r="r" b="b"/>
              <a:pathLst>
                <a:path w="9574" h="10676" extrusionOk="0">
                  <a:moveTo>
                    <a:pt x="8340" y="1435"/>
                  </a:moveTo>
                  <a:lnTo>
                    <a:pt x="8340" y="1435"/>
                  </a:lnTo>
                  <a:cubicBezTo>
                    <a:pt x="8140" y="1869"/>
                    <a:pt x="7973" y="2369"/>
                    <a:pt x="7839" y="2836"/>
                  </a:cubicBezTo>
                  <a:cubicBezTo>
                    <a:pt x="7573" y="3670"/>
                    <a:pt x="7272" y="4537"/>
                    <a:pt x="6772" y="5238"/>
                  </a:cubicBezTo>
                  <a:cubicBezTo>
                    <a:pt x="6005" y="6172"/>
                    <a:pt x="4837" y="6706"/>
                    <a:pt x="3736" y="7206"/>
                  </a:cubicBezTo>
                  <a:cubicBezTo>
                    <a:pt x="3536" y="7273"/>
                    <a:pt x="3370" y="7373"/>
                    <a:pt x="3203" y="7440"/>
                  </a:cubicBezTo>
                  <a:cubicBezTo>
                    <a:pt x="2302" y="7873"/>
                    <a:pt x="1135" y="8507"/>
                    <a:pt x="467" y="9508"/>
                  </a:cubicBezTo>
                  <a:cubicBezTo>
                    <a:pt x="534" y="8707"/>
                    <a:pt x="668" y="7873"/>
                    <a:pt x="934" y="7073"/>
                  </a:cubicBezTo>
                  <a:cubicBezTo>
                    <a:pt x="1368" y="5872"/>
                    <a:pt x="2069" y="4938"/>
                    <a:pt x="2936" y="4437"/>
                  </a:cubicBezTo>
                  <a:cubicBezTo>
                    <a:pt x="3503" y="4104"/>
                    <a:pt x="4137" y="3937"/>
                    <a:pt x="4737" y="3770"/>
                  </a:cubicBezTo>
                  <a:cubicBezTo>
                    <a:pt x="5504" y="3537"/>
                    <a:pt x="6338" y="3337"/>
                    <a:pt x="6972" y="2836"/>
                  </a:cubicBezTo>
                  <a:cubicBezTo>
                    <a:pt x="7472" y="2436"/>
                    <a:pt x="7873" y="1969"/>
                    <a:pt x="8273" y="1469"/>
                  </a:cubicBezTo>
                  <a:cubicBezTo>
                    <a:pt x="8306" y="1469"/>
                    <a:pt x="8340" y="1435"/>
                    <a:pt x="8340" y="1435"/>
                  </a:cubicBezTo>
                  <a:close/>
                  <a:moveTo>
                    <a:pt x="9374" y="1"/>
                  </a:moveTo>
                  <a:cubicBezTo>
                    <a:pt x="9340" y="1"/>
                    <a:pt x="9307" y="34"/>
                    <a:pt x="9274" y="34"/>
                  </a:cubicBezTo>
                  <a:cubicBezTo>
                    <a:pt x="8840" y="268"/>
                    <a:pt x="8440" y="735"/>
                    <a:pt x="8006" y="1235"/>
                  </a:cubicBezTo>
                  <a:cubicBezTo>
                    <a:pt x="7606" y="1702"/>
                    <a:pt x="7206" y="2169"/>
                    <a:pt x="6739" y="2536"/>
                  </a:cubicBezTo>
                  <a:cubicBezTo>
                    <a:pt x="6138" y="3003"/>
                    <a:pt x="5404" y="3203"/>
                    <a:pt x="4637" y="3403"/>
                  </a:cubicBezTo>
                  <a:cubicBezTo>
                    <a:pt x="4003" y="3603"/>
                    <a:pt x="3336" y="3770"/>
                    <a:pt x="2769" y="4104"/>
                  </a:cubicBezTo>
                  <a:cubicBezTo>
                    <a:pt x="1802" y="4671"/>
                    <a:pt x="1035" y="5672"/>
                    <a:pt x="601" y="6939"/>
                  </a:cubicBezTo>
                  <a:cubicBezTo>
                    <a:pt x="167" y="8107"/>
                    <a:pt x="67" y="9374"/>
                    <a:pt x="34" y="10475"/>
                  </a:cubicBezTo>
                  <a:cubicBezTo>
                    <a:pt x="0" y="10575"/>
                    <a:pt x="67" y="10642"/>
                    <a:pt x="167" y="10675"/>
                  </a:cubicBezTo>
                  <a:cubicBezTo>
                    <a:pt x="267" y="10675"/>
                    <a:pt x="367" y="10608"/>
                    <a:pt x="401" y="10542"/>
                  </a:cubicBezTo>
                  <a:cubicBezTo>
                    <a:pt x="801" y="9107"/>
                    <a:pt x="2269" y="8273"/>
                    <a:pt x="3370" y="7773"/>
                  </a:cubicBezTo>
                  <a:cubicBezTo>
                    <a:pt x="3536" y="7706"/>
                    <a:pt x="3703" y="7640"/>
                    <a:pt x="3870" y="7540"/>
                  </a:cubicBezTo>
                  <a:cubicBezTo>
                    <a:pt x="5037" y="7039"/>
                    <a:pt x="6272" y="6472"/>
                    <a:pt x="7072" y="5471"/>
                  </a:cubicBezTo>
                  <a:cubicBezTo>
                    <a:pt x="7639" y="4738"/>
                    <a:pt x="7906" y="3837"/>
                    <a:pt x="8206" y="2970"/>
                  </a:cubicBezTo>
                  <a:cubicBezTo>
                    <a:pt x="8507" y="1969"/>
                    <a:pt x="8807" y="1035"/>
                    <a:pt x="9507" y="334"/>
                  </a:cubicBezTo>
                  <a:cubicBezTo>
                    <a:pt x="9574" y="268"/>
                    <a:pt x="9574" y="168"/>
                    <a:pt x="9507" y="101"/>
                  </a:cubicBezTo>
                  <a:cubicBezTo>
                    <a:pt x="9474" y="34"/>
                    <a:pt x="9407" y="1"/>
                    <a:pt x="9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8"/>
            <p:cNvSpPr/>
            <p:nvPr/>
          </p:nvSpPr>
          <p:spPr>
            <a:xfrm>
              <a:off x="7394075" y="4338300"/>
              <a:ext cx="224350" cy="226350"/>
            </a:xfrm>
            <a:custGeom>
              <a:avLst/>
              <a:gdLst/>
              <a:ahLst/>
              <a:cxnLst/>
              <a:rect l="l" t="t" r="r" b="b"/>
              <a:pathLst>
                <a:path w="8974" h="9054" extrusionOk="0">
                  <a:moveTo>
                    <a:pt x="8974" y="0"/>
                  </a:moveTo>
                  <a:cubicBezTo>
                    <a:pt x="8554" y="420"/>
                    <a:pt x="8171" y="848"/>
                    <a:pt x="7806" y="1291"/>
                  </a:cubicBezTo>
                  <a:lnTo>
                    <a:pt x="7806" y="1291"/>
                  </a:lnTo>
                  <a:cubicBezTo>
                    <a:pt x="8187" y="853"/>
                    <a:pt x="8596" y="441"/>
                    <a:pt x="8974" y="0"/>
                  </a:cubicBezTo>
                  <a:close/>
                  <a:moveTo>
                    <a:pt x="7806" y="1291"/>
                  </a:moveTo>
                  <a:cubicBezTo>
                    <a:pt x="7784" y="1316"/>
                    <a:pt x="7762" y="1342"/>
                    <a:pt x="7740" y="1368"/>
                  </a:cubicBezTo>
                  <a:cubicBezTo>
                    <a:pt x="7724" y="1388"/>
                    <a:pt x="7708" y="1409"/>
                    <a:pt x="7693" y="1429"/>
                  </a:cubicBezTo>
                  <a:lnTo>
                    <a:pt x="7693" y="1429"/>
                  </a:lnTo>
                  <a:cubicBezTo>
                    <a:pt x="7730" y="1383"/>
                    <a:pt x="7768" y="1337"/>
                    <a:pt x="7806" y="1291"/>
                  </a:cubicBezTo>
                  <a:close/>
                  <a:moveTo>
                    <a:pt x="7693" y="1429"/>
                  </a:moveTo>
                  <a:lnTo>
                    <a:pt x="7693" y="1429"/>
                  </a:lnTo>
                  <a:cubicBezTo>
                    <a:pt x="7402" y="1788"/>
                    <a:pt x="7120" y="2155"/>
                    <a:pt x="6839" y="2535"/>
                  </a:cubicBezTo>
                  <a:cubicBezTo>
                    <a:pt x="6439" y="3036"/>
                    <a:pt x="6005" y="3503"/>
                    <a:pt x="5405" y="3769"/>
                  </a:cubicBezTo>
                  <a:cubicBezTo>
                    <a:pt x="4871" y="4036"/>
                    <a:pt x="4237" y="4136"/>
                    <a:pt x="3670" y="4337"/>
                  </a:cubicBezTo>
                  <a:cubicBezTo>
                    <a:pt x="2769" y="4670"/>
                    <a:pt x="1902" y="5170"/>
                    <a:pt x="1302" y="5904"/>
                  </a:cubicBezTo>
                  <a:cubicBezTo>
                    <a:pt x="601" y="6772"/>
                    <a:pt x="301" y="7972"/>
                    <a:pt x="1" y="9007"/>
                  </a:cubicBezTo>
                  <a:cubicBezTo>
                    <a:pt x="1" y="9030"/>
                    <a:pt x="17" y="9054"/>
                    <a:pt x="39" y="9054"/>
                  </a:cubicBezTo>
                  <a:cubicBezTo>
                    <a:pt x="48" y="9054"/>
                    <a:pt x="58" y="9050"/>
                    <a:pt x="67" y="9040"/>
                  </a:cubicBezTo>
                  <a:cubicBezTo>
                    <a:pt x="468" y="7939"/>
                    <a:pt x="735" y="6672"/>
                    <a:pt x="1568" y="5771"/>
                  </a:cubicBezTo>
                  <a:cubicBezTo>
                    <a:pt x="2369" y="4937"/>
                    <a:pt x="3436" y="4537"/>
                    <a:pt x="4537" y="4203"/>
                  </a:cubicBezTo>
                  <a:cubicBezTo>
                    <a:pt x="5505" y="3936"/>
                    <a:pt x="6205" y="3469"/>
                    <a:pt x="6839" y="2669"/>
                  </a:cubicBezTo>
                  <a:cubicBezTo>
                    <a:pt x="7125" y="2255"/>
                    <a:pt x="7381" y="1842"/>
                    <a:pt x="7693" y="142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8"/>
            <p:cNvSpPr/>
            <p:nvPr/>
          </p:nvSpPr>
          <p:spPr>
            <a:xfrm>
              <a:off x="7392400" y="4341625"/>
              <a:ext cx="223525" cy="243325"/>
            </a:xfrm>
            <a:custGeom>
              <a:avLst/>
              <a:gdLst/>
              <a:ahLst/>
              <a:cxnLst/>
              <a:rect l="l" t="t" r="r" b="b"/>
              <a:pathLst>
                <a:path w="8941" h="9733" extrusionOk="0">
                  <a:moveTo>
                    <a:pt x="8941" y="1"/>
                  </a:moveTo>
                  <a:cubicBezTo>
                    <a:pt x="8140" y="935"/>
                    <a:pt x="7406" y="1902"/>
                    <a:pt x="6873" y="3003"/>
                  </a:cubicBezTo>
                  <a:cubicBezTo>
                    <a:pt x="6606" y="3570"/>
                    <a:pt x="6272" y="4070"/>
                    <a:pt x="5772" y="4504"/>
                  </a:cubicBezTo>
                  <a:cubicBezTo>
                    <a:pt x="5271" y="4904"/>
                    <a:pt x="4671" y="5138"/>
                    <a:pt x="4071" y="5338"/>
                  </a:cubicBezTo>
                  <a:cubicBezTo>
                    <a:pt x="2970" y="5738"/>
                    <a:pt x="2036" y="6372"/>
                    <a:pt x="1302" y="7239"/>
                  </a:cubicBezTo>
                  <a:cubicBezTo>
                    <a:pt x="935" y="7673"/>
                    <a:pt x="635" y="8140"/>
                    <a:pt x="368" y="8640"/>
                  </a:cubicBezTo>
                  <a:cubicBezTo>
                    <a:pt x="168" y="8974"/>
                    <a:pt x="1" y="9307"/>
                    <a:pt x="101" y="9707"/>
                  </a:cubicBezTo>
                  <a:cubicBezTo>
                    <a:pt x="101" y="9724"/>
                    <a:pt x="118" y="9732"/>
                    <a:pt x="134" y="9732"/>
                  </a:cubicBezTo>
                  <a:cubicBezTo>
                    <a:pt x="151" y="9732"/>
                    <a:pt x="168" y="9724"/>
                    <a:pt x="168" y="9707"/>
                  </a:cubicBezTo>
                  <a:cubicBezTo>
                    <a:pt x="168" y="9140"/>
                    <a:pt x="535" y="8607"/>
                    <a:pt x="802" y="8140"/>
                  </a:cubicBezTo>
                  <a:cubicBezTo>
                    <a:pt x="1135" y="7639"/>
                    <a:pt x="1469" y="7172"/>
                    <a:pt x="1902" y="6739"/>
                  </a:cubicBezTo>
                  <a:cubicBezTo>
                    <a:pt x="2369" y="6338"/>
                    <a:pt x="2870" y="6005"/>
                    <a:pt x="3403" y="5738"/>
                  </a:cubicBezTo>
                  <a:cubicBezTo>
                    <a:pt x="3937" y="5471"/>
                    <a:pt x="4504" y="5338"/>
                    <a:pt x="5038" y="5071"/>
                  </a:cubicBezTo>
                  <a:cubicBezTo>
                    <a:pt x="6005" y="4604"/>
                    <a:pt x="6539" y="3837"/>
                    <a:pt x="6973" y="2903"/>
                  </a:cubicBezTo>
                  <a:cubicBezTo>
                    <a:pt x="7506" y="1835"/>
                    <a:pt x="8207" y="935"/>
                    <a:pt x="89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8"/>
            <p:cNvSpPr/>
            <p:nvPr/>
          </p:nvSpPr>
          <p:spPr>
            <a:xfrm>
              <a:off x="7402425" y="4365800"/>
              <a:ext cx="196000" cy="206575"/>
            </a:xfrm>
            <a:custGeom>
              <a:avLst/>
              <a:gdLst/>
              <a:ahLst/>
              <a:cxnLst/>
              <a:rect l="l" t="t" r="r" b="b"/>
              <a:pathLst>
                <a:path w="7840" h="8263" extrusionOk="0">
                  <a:moveTo>
                    <a:pt x="7839" y="1"/>
                  </a:moveTo>
                  <a:cubicBezTo>
                    <a:pt x="7305" y="868"/>
                    <a:pt x="6872" y="1802"/>
                    <a:pt x="6505" y="2736"/>
                  </a:cubicBezTo>
                  <a:cubicBezTo>
                    <a:pt x="6305" y="3270"/>
                    <a:pt x="6071" y="3770"/>
                    <a:pt x="5638" y="4171"/>
                  </a:cubicBezTo>
                  <a:cubicBezTo>
                    <a:pt x="5204" y="4537"/>
                    <a:pt x="4704" y="4771"/>
                    <a:pt x="4203" y="4971"/>
                  </a:cubicBezTo>
                  <a:cubicBezTo>
                    <a:pt x="3703" y="5171"/>
                    <a:pt x="3169" y="5338"/>
                    <a:pt x="2669" y="5638"/>
                  </a:cubicBezTo>
                  <a:cubicBezTo>
                    <a:pt x="2269" y="5872"/>
                    <a:pt x="1868" y="6205"/>
                    <a:pt x="1468" y="6472"/>
                  </a:cubicBezTo>
                  <a:cubicBezTo>
                    <a:pt x="834" y="6939"/>
                    <a:pt x="134" y="7373"/>
                    <a:pt x="0" y="8207"/>
                  </a:cubicBezTo>
                  <a:cubicBezTo>
                    <a:pt x="0" y="8246"/>
                    <a:pt x="12" y="8262"/>
                    <a:pt x="28" y="8262"/>
                  </a:cubicBezTo>
                  <a:cubicBezTo>
                    <a:pt x="39" y="8262"/>
                    <a:pt x="53" y="8254"/>
                    <a:pt x="67" y="8240"/>
                  </a:cubicBezTo>
                  <a:cubicBezTo>
                    <a:pt x="167" y="7640"/>
                    <a:pt x="567" y="7239"/>
                    <a:pt x="1034" y="6906"/>
                  </a:cubicBezTo>
                  <a:cubicBezTo>
                    <a:pt x="1435" y="6606"/>
                    <a:pt x="1868" y="6305"/>
                    <a:pt x="2269" y="6005"/>
                  </a:cubicBezTo>
                  <a:cubicBezTo>
                    <a:pt x="3136" y="5405"/>
                    <a:pt x="4170" y="5171"/>
                    <a:pt x="5071" y="4671"/>
                  </a:cubicBezTo>
                  <a:cubicBezTo>
                    <a:pt x="5838" y="4237"/>
                    <a:pt x="6205" y="3603"/>
                    <a:pt x="6538" y="2803"/>
                  </a:cubicBezTo>
                  <a:cubicBezTo>
                    <a:pt x="6905" y="1836"/>
                    <a:pt x="7339" y="902"/>
                    <a:pt x="7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8"/>
            <p:cNvSpPr/>
            <p:nvPr/>
          </p:nvSpPr>
          <p:spPr>
            <a:xfrm>
              <a:off x="7407425" y="4393325"/>
              <a:ext cx="159300" cy="107150"/>
            </a:xfrm>
            <a:custGeom>
              <a:avLst/>
              <a:gdLst/>
              <a:ahLst/>
              <a:cxnLst/>
              <a:rect l="l" t="t" r="r" b="b"/>
              <a:pathLst>
                <a:path w="6372" h="4286" extrusionOk="0">
                  <a:moveTo>
                    <a:pt x="6372" y="1"/>
                  </a:moveTo>
                  <a:lnTo>
                    <a:pt x="6372" y="1"/>
                  </a:lnTo>
                  <a:cubicBezTo>
                    <a:pt x="5771" y="534"/>
                    <a:pt x="5171" y="1001"/>
                    <a:pt x="4404" y="1268"/>
                  </a:cubicBezTo>
                  <a:cubicBezTo>
                    <a:pt x="3770" y="1468"/>
                    <a:pt x="3169" y="1669"/>
                    <a:pt x="2602" y="1935"/>
                  </a:cubicBezTo>
                  <a:cubicBezTo>
                    <a:pt x="1568" y="2402"/>
                    <a:pt x="467" y="3170"/>
                    <a:pt x="0" y="4270"/>
                  </a:cubicBezTo>
                  <a:cubicBezTo>
                    <a:pt x="0" y="4270"/>
                    <a:pt x="15" y="4285"/>
                    <a:pt x="35" y="4285"/>
                  </a:cubicBezTo>
                  <a:cubicBezTo>
                    <a:pt x="45" y="4285"/>
                    <a:pt x="56" y="4282"/>
                    <a:pt x="67" y="4270"/>
                  </a:cubicBezTo>
                  <a:cubicBezTo>
                    <a:pt x="434" y="3737"/>
                    <a:pt x="834" y="3203"/>
                    <a:pt x="1335" y="2803"/>
                  </a:cubicBezTo>
                  <a:cubicBezTo>
                    <a:pt x="1868" y="2369"/>
                    <a:pt x="2502" y="2035"/>
                    <a:pt x="3136" y="1769"/>
                  </a:cubicBezTo>
                  <a:cubicBezTo>
                    <a:pt x="3736" y="1502"/>
                    <a:pt x="4404" y="1368"/>
                    <a:pt x="4971" y="1068"/>
                  </a:cubicBezTo>
                  <a:cubicBezTo>
                    <a:pt x="5504" y="801"/>
                    <a:pt x="5938" y="401"/>
                    <a:pt x="63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8"/>
            <p:cNvSpPr/>
            <p:nvPr/>
          </p:nvSpPr>
          <p:spPr>
            <a:xfrm>
              <a:off x="7118875" y="4350800"/>
              <a:ext cx="421175" cy="90475"/>
            </a:xfrm>
            <a:custGeom>
              <a:avLst/>
              <a:gdLst/>
              <a:ahLst/>
              <a:cxnLst/>
              <a:rect l="l" t="t" r="r" b="b"/>
              <a:pathLst>
                <a:path w="16847" h="3619" extrusionOk="0">
                  <a:moveTo>
                    <a:pt x="8867" y="353"/>
                  </a:moveTo>
                  <a:cubicBezTo>
                    <a:pt x="8969" y="353"/>
                    <a:pt x="9071" y="357"/>
                    <a:pt x="9174" y="367"/>
                  </a:cubicBezTo>
                  <a:cubicBezTo>
                    <a:pt x="9474" y="401"/>
                    <a:pt x="9808" y="467"/>
                    <a:pt x="10108" y="534"/>
                  </a:cubicBezTo>
                  <a:cubicBezTo>
                    <a:pt x="10241" y="568"/>
                    <a:pt x="10342" y="601"/>
                    <a:pt x="10475" y="634"/>
                  </a:cubicBezTo>
                  <a:cubicBezTo>
                    <a:pt x="11309" y="801"/>
                    <a:pt x="12109" y="868"/>
                    <a:pt x="12910" y="868"/>
                  </a:cubicBezTo>
                  <a:cubicBezTo>
                    <a:pt x="13377" y="868"/>
                    <a:pt x="13844" y="834"/>
                    <a:pt x="14344" y="801"/>
                  </a:cubicBezTo>
                  <a:lnTo>
                    <a:pt x="14344" y="801"/>
                  </a:lnTo>
                  <a:cubicBezTo>
                    <a:pt x="14311" y="834"/>
                    <a:pt x="14278" y="834"/>
                    <a:pt x="14244" y="868"/>
                  </a:cubicBezTo>
                  <a:cubicBezTo>
                    <a:pt x="13844" y="1068"/>
                    <a:pt x="13477" y="1335"/>
                    <a:pt x="13110" y="1602"/>
                  </a:cubicBezTo>
                  <a:cubicBezTo>
                    <a:pt x="12910" y="1768"/>
                    <a:pt x="12677" y="1902"/>
                    <a:pt x="12476" y="2035"/>
                  </a:cubicBezTo>
                  <a:cubicBezTo>
                    <a:pt x="11234" y="2840"/>
                    <a:pt x="9739" y="3265"/>
                    <a:pt x="8251" y="3265"/>
                  </a:cubicBezTo>
                  <a:cubicBezTo>
                    <a:pt x="7582" y="3265"/>
                    <a:pt x="6914" y="3179"/>
                    <a:pt x="6272" y="3003"/>
                  </a:cubicBezTo>
                  <a:cubicBezTo>
                    <a:pt x="5505" y="2802"/>
                    <a:pt x="4771" y="2469"/>
                    <a:pt x="4070" y="2169"/>
                  </a:cubicBezTo>
                  <a:cubicBezTo>
                    <a:pt x="3070" y="1735"/>
                    <a:pt x="2069" y="1268"/>
                    <a:pt x="968" y="1135"/>
                  </a:cubicBezTo>
                  <a:cubicBezTo>
                    <a:pt x="1378" y="993"/>
                    <a:pt x="1802" y="925"/>
                    <a:pt x="2228" y="925"/>
                  </a:cubicBezTo>
                  <a:cubicBezTo>
                    <a:pt x="2703" y="925"/>
                    <a:pt x="3179" y="1010"/>
                    <a:pt x="3637" y="1168"/>
                  </a:cubicBezTo>
                  <a:cubicBezTo>
                    <a:pt x="3703" y="1201"/>
                    <a:pt x="3770" y="1235"/>
                    <a:pt x="3837" y="1268"/>
                  </a:cubicBezTo>
                  <a:cubicBezTo>
                    <a:pt x="4070" y="1368"/>
                    <a:pt x="4304" y="1468"/>
                    <a:pt x="4571" y="1468"/>
                  </a:cubicBezTo>
                  <a:cubicBezTo>
                    <a:pt x="4643" y="1480"/>
                    <a:pt x="4714" y="1486"/>
                    <a:pt x="4784" y="1486"/>
                  </a:cubicBezTo>
                  <a:cubicBezTo>
                    <a:pt x="5103" y="1486"/>
                    <a:pt x="5404" y="1371"/>
                    <a:pt x="5705" y="1235"/>
                  </a:cubicBezTo>
                  <a:cubicBezTo>
                    <a:pt x="5872" y="1201"/>
                    <a:pt x="6005" y="1135"/>
                    <a:pt x="6139" y="1068"/>
                  </a:cubicBezTo>
                  <a:cubicBezTo>
                    <a:pt x="7040" y="737"/>
                    <a:pt x="7941" y="353"/>
                    <a:pt x="8867" y="353"/>
                  </a:cubicBezTo>
                  <a:close/>
                  <a:moveTo>
                    <a:pt x="8874" y="0"/>
                  </a:moveTo>
                  <a:cubicBezTo>
                    <a:pt x="7873" y="0"/>
                    <a:pt x="6939" y="367"/>
                    <a:pt x="6005" y="734"/>
                  </a:cubicBezTo>
                  <a:cubicBezTo>
                    <a:pt x="5872" y="768"/>
                    <a:pt x="5738" y="834"/>
                    <a:pt x="5571" y="901"/>
                  </a:cubicBezTo>
                  <a:cubicBezTo>
                    <a:pt x="5282" y="1017"/>
                    <a:pt x="4992" y="1108"/>
                    <a:pt x="4724" y="1108"/>
                  </a:cubicBezTo>
                  <a:cubicBezTo>
                    <a:pt x="4684" y="1108"/>
                    <a:pt x="4644" y="1106"/>
                    <a:pt x="4604" y="1101"/>
                  </a:cubicBezTo>
                  <a:cubicBezTo>
                    <a:pt x="4371" y="1068"/>
                    <a:pt x="4170" y="1001"/>
                    <a:pt x="3970" y="901"/>
                  </a:cubicBezTo>
                  <a:cubicBezTo>
                    <a:pt x="3904" y="868"/>
                    <a:pt x="3837" y="834"/>
                    <a:pt x="3770" y="834"/>
                  </a:cubicBezTo>
                  <a:cubicBezTo>
                    <a:pt x="3270" y="640"/>
                    <a:pt x="2740" y="544"/>
                    <a:pt x="2213" y="544"/>
                  </a:cubicBezTo>
                  <a:cubicBezTo>
                    <a:pt x="1475" y="544"/>
                    <a:pt x="743" y="732"/>
                    <a:pt x="101" y="1101"/>
                  </a:cubicBezTo>
                  <a:cubicBezTo>
                    <a:pt x="34" y="1135"/>
                    <a:pt x="1" y="1201"/>
                    <a:pt x="34" y="1301"/>
                  </a:cubicBezTo>
                  <a:cubicBezTo>
                    <a:pt x="34" y="1368"/>
                    <a:pt x="101" y="1435"/>
                    <a:pt x="201" y="1435"/>
                  </a:cubicBezTo>
                  <a:cubicBezTo>
                    <a:pt x="240" y="1434"/>
                    <a:pt x="279" y="1433"/>
                    <a:pt x="317" y="1433"/>
                  </a:cubicBezTo>
                  <a:cubicBezTo>
                    <a:pt x="1572" y="1433"/>
                    <a:pt x="2706" y="1951"/>
                    <a:pt x="3904" y="2469"/>
                  </a:cubicBezTo>
                  <a:cubicBezTo>
                    <a:pt x="4637" y="2802"/>
                    <a:pt x="5405" y="3136"/>
                    <a:pt x="6172" y="3336"/>
                  </a:cubicBezTo>
                  <a:cubicBezTo>
                    <a:pt x="6856" y="3526"/>
                    <a:pt x="7567" y="3619"/>
                    <a:pt x="8279" y="3619"/>
                  </a:cubicBezTo>
                  <a:cubicBezTo>
                    <a:pt x="9823" y="3619"/>
                    <a:pt x="11375" y="3180"/>
                    <a:pt x="12677" y="2335"/>
                  </a:cubicBezTo>
                  <a:cubicBezTo>
                    <a:pt x="12877" y="2202"/>
                    <a:pt x="13110" y="2035"/>
                    <a:pt x="13310" y="1902"/>
                  </a:cubicBezTo>
                  <a:cubicBezTo>
                    <a:pt x="13677" y="1635"/>
                    <a:pt x="14011" y="1368"/>
                    <a:pt x="14411" y="1168"/>
                  </a:cubicBezTo>
                  <a:cubicBezTo>
                    <a:pt x="15112" y="801"/>
                    <a:pt x="15579" y="734"/>
                    <a:pt x="16379" y="568"/>
                  </a:cubicBezTo>
                  <a:lnTo>
                    <a:pt x="16413" y="568"/>
                  </a:lnTo>
                  <a:cubicBezTo>
                    <a:pt x="16513" y="568"/>
                    <a:pt x="16613" y="534"/>
                    <a:pt x="16679" y="534"/>
                  </a:cubicBezTo>
                  <a:cubicBezTo>
                    <a:pt x="16779" y="501"/>
                    <a:pt x="16846" y="401"/>
                    <a:pt x="16846" y="301"/>
                  </a:cubicBezTo>
                  <a:cubicBezTo>
                    <a:pt x="16846" y="218"/>
                    <a:pt x="16778" y="159"/>
                    <a:pt x="16699" y="159"/>
                  </a:cubicBezTo>
                  <a:cubicBezTo>
                    <a:pt x="16682" y="159"/>
                    <a:pt x="16664" y="161"/>
                    <a:pt x="16646" y="167"/>
                  </a:cubicBezTo>
                  <a:lnTo>
                    <a:pt x="16446" y="167"/>
                  </a:lnTo>
                  <a:lnTo>
                    <a:pt x="16379" y="201"/>
                  </a:lnTo>
                  <a:cubicBezTo>
                    <a:pt x="15153" y="359"/>
                    <a:pt x="13996" y="494"/>
                    <a:pt x="12862" y="494"/>
                  </a:cubicBezTo>
                  <a:cubicBezTo>
                    <a:pt x="12084" y="494"/>
                    <a:pt x="11315" y="430"/>
                    <a:pt x="10542" y="267"/>
                  </a:cubicBezTo>
                  <a:cubicBezTo>
                    <a:pt x="10442" y="234"/>
                    <a:pt x="10308" y="201"/>
                    <a:pt x="10208" y="167"/>
                  </a:cubicBezTo>
                  <a:cubicBezTo>
                    <a:pt x="9875" y="101"/>
                    <a:pt x="9541" y="34"/>
                    <a:pt x="92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8"/>
            <p:cNvSpPr/>
            <p:nvPr/>
          </p:nvSpPr>
          <p:spPr>
            <a:xfrm>
              <a:off x="7153075" y="4363300"/>
              <a:ext cx="355275" cy="61500"/>
            </a:xfrm>
            <a:custGeom>
              <a:avLst/>
              <a:gdLst/>
              <a:ahLst/>
              <a:cxnLst/>
              <a:rect l="l" t="t" r="r" b="b"/>
              <a:pathLst>
                <a:path w="14211" h="2460" extrusionOk="0">
                  <a:moveTo>
                    <a:pt x="14211" y="1"/>
                  </a:moveTo>
                  <a:cubicBezTo>
                    <a:pt x="13543" y="101"/>
                    <a:pt x="12843" y="168"/>
                    <a:pt x="12176" y="401"/>
                  </a:cubicBezTo>
                  <a:cubicBezTo>
                    <a:pt x="11542" y="635"/>
                    <a:pt x="11008" y="1068"/>
                    <a:pt x="10408" y="1368"/>
                  </a:cubicBezTo>
                  <a:cubicBezTo>
                    <a:pt x="9340" y="1902"/>
                    <a:pt x="8140" y="2236"/>
                    <a:pt x="6939" y="2336"/>
                  </a:cubicBezTo>
                  <a:cubicBezTo>
                    <a:pt x="6620" y="2370"/>
                    <a:pt x="6301" y="2387"/>
                    <a:pt x="5983" y="2387"/>
                  </a:cubicBezTo>
                  <a:cubicBezTo>
                    <a:pt x="5069" y="2387"/>
                    <a:pt x="4160" y="2250"/>
                    <a:pt x="3269" y="2002"/>
                  </a:cubicBezTo>
                  <a:cubicBezTo>
                    <a:pt x="2669" y="1835"/>
                    <a:pt x="2069" y="1569"/>
                    <a:pt x="1502" y="1302"/>
                  </a:cubicBezTo>
                  <a:cubicBezTo>
                    <a:pt x="1035" y="1068"/>
                    <a:pt x="534" y="835"/>
                    <a:pt x="0" y="801"/>
                  </a:cubicBezTo>
                  <a:cubicBezTo>
                    <a:pt x="0" y="801"/>
                    <a:pt x="0" y="835"/>
                    <a:pt x="0" y="835"/>
                  </a:cubicBezTo>
                  <a:cubicBezTo>
                    <a:pt x="701" y="935"/>
                    <a:pt x="1268" y="1268"/>
                    <a:pt x="1868" y="1569"/>
                  </a:cubicBezTo>
                  <a:cubicBezTo>
                    <a:pt x="2402" y="1802"/>
                    <a:pt x="2969" y="2002"/>
                    <a:pt x="3570" y="2169"/>
                  </a:cubicBezTo>
                  <a:cubicBezTo>
                    <a:pt x="4385" y="2373"/>
                    <a:pt x="5220" y="2460"/>
                    <a:pt x="6060" y="2460"/>
                  </a:cubicBezTo>
                  <a:cubicBezTo>
                    <a:pt x="6319" y="2460"/>
                    <a:pt x="6579" y="2452"/>
                    <a:pt x="6839" y="2436"/>
                  </a:cubicBezTo>
                  <a:cubicBezTo>
                    <a:pt x="8006" y="2336"/>
                    <a:pt x="9174" y="2036"/>
                    <a:pt x="10241" y="1535"/>
                  </a:cubicBezTo>
                  <a:cubicBezTo>
                    <a:pt x="10808" y="1268"/>
                    <a:pt x="11342" y="868"/>
                    <a:pt x="11942" y="568"/>
                  </a:cubicBezTo>
                  <a:cubicBezTo>
                    <a:pt x="12643" y="234"/>
                    <a:pt x="13477" y="168"/>
                    <a:pt x="142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8"/>
            <p:cNvSpPr/>
            <p:nvPr/>
          </p:nvSpPr>
          <p:spPr>
            <a:xfrm>
              <a:off x="7120550" y="4367475"/>
              <a:ext cx="356950" cy="36325"/>
            </a:xfrm>
            <a:custGeom>
              <a:avLst/>
              <a:gdLst/>
              <a:ahLst/>
              <a:cxnLst/>
              <a:rect l="l" t="t" r="r" b="b"/>
              <a:pathLst>
                <a:path w="14278" h="1453" extrusionOk="0">
                  <a:moveTo>
                    <a:pt x="14277" y="1"/>
                  </a:moveTo>
                  <a:cubicBezTo>
                    <a:pt x="13644" y="101"/>
                    <a:pt x="12976" y="234"/>
                    <a:pt x="12343" y="434"/>
                  </a:cubicBezTo>
                  <a:cubicBezTo>
                    <a:pt x="12976" y="267"/>
                    <a:pt x="13644" y="134"/>
                    <a:pt x="14277" y="1"/>
                  </a:cubicBezTo>
                  <a:close/>
                  <a:moveTo>
                    <a:pt x="12343" y="434"/>
                  </a:moveTo>
                  <a:lnTo>
                    <a:pt x="12343" y="434"/>
                  </a:lnTo>
                  <a:cubicBezTo>
                    <a:pt x="11742" y="601"/>
                    <a:pt x="11175" y="901"/>
                    <a:pt x="10608" y="1101"/>
                  </a:cubicBezTo>
                  <a:cubicBezTo>
                    <a:pt x="9956" y="1331"/>
                    <a:pt x="9257" y="1411"/>
                    <a:pt x="8551" y="1411"/>
                  </a:cubicBezTo>
                  <a:cubicBezTo>
                    <a:pt x="7921" y="1411"/>
                    <a:pt x="7285" y="1347"/>
                    <a:pt x="6672" y="1268"/>
                  </a:cubicBezTo>
                  <a:cubicBezTo>
                    <a:pt x="6105" y="1168"/>
                    <a:pt x="5538" y="1135"/>
                    <a:pt x="4971" y="1135"/>
                  </a:cubicBezTo>
                  <a:cubicBezTo>
                    <a:pt x="4626" y="1155"/>
                    <a:pt x="4282" y="1188"/>
                    <a:pt x="3937" y="1188"/>
                  </a:cubicBezTo>
                  <a:cubicBezTo>
                    <a:pt x="3715" y="1188"/>
                    <a:pt x="3492" y="1174"/>
                    <a:pt x="3270" y="1135"/>
                  </a:cubicBezTo>
                  <a:cubicBezTo>
                    <a:pt x="2669" y="1068"/>
                    <a:pt x="2135" y="768"/>
                    <a:pt x="1535" y="668"/>
                  </a:cubicBezTo>
                  <a:cubicBezTo>
                    <a:pt x="1285" y="618"/>
                    <a:pt x="1035" y="593"/>
                    <a:pt x="784" y="593"/>
                  </a:cubicBezTo>
                  <a:cubicBezTo>
                    <a:pt x="534" y="593"/>
                    <a:pt x="284" y="618"/>
                    <a:pt x="34" y="668"/>
                  </a:cubicBezTo>
                  <a:cubicBezTo>
                    <a:pt x="1" y="668"/>
                    <a:pt x="1" y="701"/>
                    <a:pt x="34" y="701"/>
                  </a:cubicBezTo>
                  <a:cubicBezTo>
                    <a:pt x="273" y="665"/>
                    <a:pt x="513" y="646"/>
                    <a:pt x="752" y="646"/>
                  </a:cubicBezTo>
                  <a:cubicBezTo>
                    <a:pt x="1180" y="646"/>
                    <a:pt x="1608" y="706"/>
                    <a:pt x="2035" y="835"/>
                  </a:cubicBezTo>
                  <a:cubicBezTo>
                    <a:pt x="2569" y="1001"/>
                    <a:pt x="3036" y="1201"/>
                    <a:pt x="3603" y="1235"/>
                  </a:cubicBezTo>
                  <a:cubicBezTo>
                    <a:pt x="3710" y="1241"/>
                    <a:pt x="3817" y="1244"/>
                    <a:pt x="3923" y="1244"/>
                  </a:cubicBezTo>
                  <a:cubicBezTo>
                    <a:pt x="4350" y="1244"/>
                    <a:pt x="4777" y="1201"/>
                    <a:pt x="5204" y="1201"/>
                  </a:cubicBezTo>
                  <a:cubicBezTo>
                    <a:pt x="5286" y="1197"/>
                    <a:pt x="5368" y="1195"/>
                    <a:pt x="5449" y="1195"/>
                  </a:cubicBezTo>
                  <a:cubicBezTo>
                    <a:pt x="5960" y="1195"/>
                    <a:pt x="6454" y="1277"/>
                    <a:pt x="6972" y="1335"/>
                  </a:cubicBezTo>
                  <a:cubicBezTo>
                    <a:pt x="7481" y="1405"/>
                    <a:pt x="8007" y="1452"/>
                    <a:pt x="8531" y="1452"/>
                  </a:cubicBezTo>
                  <a:cubicBezTo>
                    <a:pt x="9245" y="1452"/>
                    <a:pt x="9954" y="1366"/>
                    <a:pt x="10608" y="1135"/>
                  </a:cubicBezTo>
                  <a:cubicBezTo>
                    <a:pt x="11209" y="935"/>
                    <a:pt x="11776" y="634"/>
                    <a:pt x="12343" y="4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8"/>
            <p:cNvSpPr/>
            <p:nvPr/>
          </p:nvSpPr>
          <p:spPr>
            <a:xfrm>
              <a:off x="7134725" y="4367250"/>
              <a:ext cx="320250" cy="21225"/>
            </a:xfrm>
            <a:custGeom>
              <a:avLst/>
              <a:gdLst/>
              <a:ahLst/>
              <a:cxnLst/>
              <a:rect l="l" t="t" r="r" b="b"/>
              <a:pathLst>
                <a:path w="12810" h="849" extrusionOk="0">
                  <a:moveTo>
                    <a:pt x="9787" y="1"/>
                  </a:moveTo>
                  <a:cubicBezTo>
                    <a:pt x="9682" y="1"/>
                    <a:pt x="9578" y="3"/>
                    <a:pt x="9474" y="10"/>
                  </a:cubicBezTo>
                  <a:cubicBezTo>
                    <a:pt x="8443" y="72"/>
                    <a:pt x="7500" y="719"/>
                    <a:pt x="6453" y="719"/>
                  </a:cubicBezTo>
                  <a:cubicBezTo>
                    <a:pt x="6382" y="719"/>
                    <a:pt x="6311" y="716"/>
                    <a:pt x="6238" y="710"/>
                  </a:cubicBezTo>
                  <a:cubicBezTo>
                    <a:pt x="5893" y="687"/>
                    <a:pt x="5548" y="648"/>
                    <a:pt x="5203" y="648"/>
                  </a:cubicBezTo>
                  <a:cubicBezTo>
                    <a:pt x="5048" y="648"/>
                    <a:pt x="4892" y="656"/>
                    <a:pt x="4737" y="677"/>
                  </a:cubicBezTo>
                  <a:cubicBezTo>
                    <a:pt x="4505" y="700"/>
                    <a:pt x="4281" y="715"/>
                    <a:pt x="4060" y="715"/>
                  </a:cubicBezTo>
                  <a:cubicBezTo>
                    <a:pt x="3648" y="715"/>
                    <a:pt x="3249" y="662"/>
                    <a:pt x="2836" y="510"/>
                  </a:cubicBezTo>
                  <a:cubicBezTo>
                    <a:pt x="2402" y="343"/>
                    <a:pt x="1935" y="176"/>
                    <a:pt x="1468" y="176"/>
                  </a:cubicBezTo>
                  <a:cubicBezTo>
                    <a:pt x="968" y="210"/>
                    <a:pt x="468" y="410"/>
                    <a:pt x="1" y="610"/>
                  </a:cubicBezTo>
                  <a:cubicBezTo>
                    <a:pt x="1" y="610"/>
                    <a:pt x="1" y="643"/>
                    <a:pt x="34" y="643"/>
                  </a:cubicBezTo>
                  <a:cubicBezTo>
                    <a:pt x="551" y="447"/>
                    <a:pt x="1013" y="268"/>
                    <a:pt x="1527" y="268"/>
                  </a:cubicBezTo>
                  <a:cubicBezTo>
                    <a:pt x="1711" y="268"/>
                    <a:pt x="1901" y="291"/>
                    <a:pt x="2102" y="343"/>
                  </a:cubicBezTo>
                  <a:cubicBezTo>
                    <a:pt x="2602" y="477"/>
                    <a:pt x="3036" y="710"/>
                    <a:pt x="3536" y="810"/>
                  </a:cubicBezTo>
                  <a:cubicBezTo>
                    <a:pt x="3681" y="831"/>
                    <a:pt x="3823" y="839"/>
                    <a:pt x="3962" y="839"/>
                  </a:cubicBezTo>
                  <a:cubicBezTo>
                    <a:pt x="4272" y="839"/>
                    <a:pt x="4572" y="800"/>
                    <a:pt x="4871" y="777"/>
                  </a:cubicBezTo>
                  <a:cubicBezTo>
                    <a:pt x="4938" y="773"/>
                    <a:pt x="5005" y="771"/>
                    <a:pt x="5071" y="771"/>
                  </a:cubicBezTo>
                  <a:cubicBezTo>
                    <a:pt x="5526" y="771"/>
                    <a:pt x="5947" y="849"/>
                    <a:pt x="6381" y="849"/>
                  </a:cubicBezTo>
                  <a:cubicBezTo>
                    <a:pt x="6445" y="849"/>
                    <a:pt x="6508" y="847"/>
                    <a:pt x="6572" y="844"/>
                  </a:cubicBezTo>
                  <a:cubicBezTo>
                    <a:pt x="7106" y="810"/>
                    <a:pt x="7573" y="610"/>
                    <a:pt x="8040" y="443"/>
                  </a:cubicBezTo>
                  <a:cubicBezTo>
                    <a:pt x="8607" y="210"/>
                    <a:pt x="9140" y="76"/>
                    <a:pt x="9774" y="76"/>
                  </a:cubicBezTo>
                  <a:cubicBezTo>
                    <a:pt x="10395" y="76"/>
                    <a:pt x="11003" y="148"/>
                    <a:pt x="11607" y="148"/>
                  </a:cubicBezTo>
                  <a:cubicBezTo>
                    <a:pt x="12009" y="148"/>
                    <a:pt x="12409" y="116"/>
                    <a:pt x="12810" y="10"/>
                  </a:cubicBezTo>
                  <a:lnTo>
                    <a:pt x="12810" y="10"/>
                  </a:lnTo>
                  <a:cubicBezTo>
                    <a:pt x="12486" y="88"/>
                    <a:pt x="12159" y="115"/>
                    <a:pt x="11830" y="115"/>
                  </a:cubicBezTo>
                  <a:cubicBezTo>
                    <a:pt x="11149" y="115"/>
                    <a:pt x="10463" y="1"/>
                    <a:pt x="9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8"/>
            <p:cNvSpPr/>
            <p:nvPr/>
          </p:nvSpPr>
          <p:spPr>
            <a:xfrm>
              <a:off x="7261475" y="4359000"/>
              <a:ext cx="120950" cy="17750"/>
            </a:xfrm>
            <a:custGeom>
              <a:avLst/>
              <a:gdLst/>
              <a:ahLst/>
              <a:cxnLst/>
              <a:rect l="l" t="t" r="r" b="b"/>
              <a:pathLst>
                <a:path w="4838" h="710" extrusionOk="0">
                  <a:moveTo>
                    <a:pt x="3916" y="1"/>
                  </a:moveTo>
                  <a:cubicBezTo>
                    <a:pt x="2630" y="1"/>
                    <a:pt x="1371" y="586"/>
                    <a:pt x="68" y="640"/>
                  </a:cubicBezTo>
                  <a:cubicBezTo>
                    <a:pt x="34" y="640"/>
                    <a:pt x="1" y="707"/>
                    <a:pt x="68" y="707"/>
                  </a:cubicBezTo>
                  <a:cubicBezTo>
                    <a:pt x="114" y="708"/>
                    <a:pt x="160" y="709"/>
                    <a:pt x="206" y="709"/>
                  </a:cubicBezTo>
                  <a:cubicBezTo>
                    <a:pt x="957" y="709"/>
                    <a:pt x="1680" y="463"/>
                    <a:pt x="2403" y="306"/>
                  </a:cubicBezTo>
                  <a:cubicBezTo>
                    <a:pt x="2929" y="169"/>
                    <a:pt x="3487" y="79"/>
                    <a:pt x="4044" y="79"/>
                  </a:cubicBezTo>
                  <a:cubicBezTo>
                    <a:pt x="4299" y="79"/>
                    <a:pt x="4553" y="98"/>
                    <a:pt x="4804" y="139"/>
                  </a:cubicBezTo>
                  <a:cubicBezTo>
                    <a:pt x="4838" y="139"/>
                    <a:pt x="4838" y="106"/>
                    <a:pt x="4804" y="106"/>
                  </a:cubicBezTo>
                  <a:cubicBezTo>
                    <a:pt x="4506" y="32"/>
                    <a:pt x="4210" y="1"/>
                    <a:pt x="3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8"/>
            <p:cNvSpPr/>
            <p:nvPr/>
          </p:nvSpPr>
          <p:spPr>
            <a:xfrm>
              <a:off x="7035500" y="4181500"/>
              <a:ext cx="319400" cy="144625"/>
            </a:xfrm>
            <a:custGeom>
              <a:avLst/>
              <a:gdLst/>
              <a:ahLst/>
              <a:cxnLst/>
              <a:rect l="l" t="t" r="r" b="b"/>
              <a:pathLst>
                <a:path w="12776" h="5785" extrusionOk="0">
                  <a:moveTo>
                    <a:pt x="1401" y="568"/>
                  </a:moveTo>
                  <a:lnTo>
                    <a:pt x="6038" y="1369"/>
                  </a:lnTo>
                  <a:cubicBezTo>
                    <a:pt x="6571" y="1435"/>
                    <a:pt x="7105" y="1535"/>
                    <a:pt x="7606" y="1736"/>
                  </a:cubicBezTo>
                  <a:cubicBezTo>
                    <a:pt x="8106" y="1902"/>
                    <a:pt x="8540" y="2169"/>
                    <a:pt x="8940" y="2503"/>
                  </a:cubicBezTo>
                  <a:cubicBezTo>
                    <a:pt x="9307" y="2836"/>
                    <a:pt x="9674" y="3270"/>
                    <a:pt x="10074" y="3737"/>
                  </a:cubicBezTo>
                  <a:cubicBezTo>
                    <a:pt x="10441" y="4171"/>
                    <a:pt x="10841" y="4604"/>
                    <a:pt x="11241" y="4971"/>
                  </a:cubicBezTo>
                  <a:cubicBezTo>
                    <a:pt x="11108" y="4938"/>
                    <a:pt x="10941" y="4871"/>
                    <a:pt x="10774" y="4838"/>
                  </a:cubicBezTo>
                  <a:cubicBezTo>
                    <a:pt x="10307" y="4671"/>
                    <a:pt x="9840" y="4504"/>
                    <a:pt x="9373" y="4437"/>
                  </a:cubicBezTo>
                  <a:cubicBezTo>
                    <a:pt x="9040" y="4371"/>
                    <a:pt x="8740" y="4371"/>
                    <a:pt x="8439" y="4371"/>
                  </a:cubicBezTo>
                  <a:cubicBezTo>
                    <a:pt x="8273" y="4371"/>
                    <a:pt x="8106" y="4337"/>
                    <a:pt x="7939" y="4337"/>
                  </a:cubicBezTo>
                  <a:cubicBezTo>
                    <a:pt x="7339" y="4304"/>
                    <a:pt x="6738" y="4204"/>
                    <a:pt x="6138" y="4071"/>
                  </a:cubicBezTo>
                  <a:cubicBezTo>
                    <a:pt x="4937" y="3804"/>
                    <a:pt x="3669" y="3470"/>
                    <a:pt x="2902" y="2536"/>
                  </a:cubicBezTo>
                  <a:cubicBezTo>
                    <a:pt x="2702" y="2303"/>
                    <a:pt x="2569" y="2069"/>
                    <a:pt x="2402" y="1802"/>
                  </a:cubicBezTo>
                  <a:cubicBezTo>
                    <a:pt x="2202" y="1435"/>
                    <a:pt x="1968" y="1068"/>
                    <a:pt x="1635" y="768"/>
                  </a:cubicBezTo>
                  <a:cubicBezTo>
                    <a:pt x="1568" y="701"/>
                    <a:pt x="1468" y="635"/>
                    <a:pt x="1401" y="568"/>
                  </a:cubicBezTo>
                  <a:close/>
                  <a:moveTo>
                    <a:pt x="234" y="1"/>
                  </a:moveTo>
                  <a:cubicBezTo>
                    <a:pt x="134" y="1"/>
                    <a:pt x="67" y="34"/>
                    <a:pt x="33" y="134"/>
                  </a:cubicBezTo>
                  <a:cubicBezTo>
                    <a:pt x="0" y="201"/>
                    <a:pt x="67" y="301"/>
                    <a:pt x="134" y="335"/>
                  </a:cubicBezTo>
                  <a:cubicBezTo>
                    <a:pt x="567" y="535"/>
                    <a:pt x="1034" y="735"/>
                    <a:pt x="1401" y="1035"/>
                  </a:cubicBezTo>
                  <a:cubicBezTo>
                    <a:pt x="1668" y="1302"/>
                    <a:pt x="1868" y="1635"/>
                    <a:pt x="2102" y="2002"/>
                  </a:cubicBezTo>
                  <a:cubicBezTo>
                    <a:pt x="2235" y="2269"/>
                    <a:pt x="2402" y="2536"/>
                    <a:pt x="2602" y="2770"/>
                  </a:cubicBezTo>
                  <a:cubicBezTo>
                    <a:pt x="3469" y="3770"/>
                    <a:pt x="4770" y="4137"/>
                    <a:pt x="6071" y="4404"/>
                  </a:cubicBezTo>
                  <a:cubicBezTo>
                    <a:pt x="6672" y="4538"/>
                    <a:pt x="7305" y="4671"/>
                    <a:pt x="7906" y="4704"/>
                  </a:cubicBezTo>
                  <a:cubicBezTo>
                    <a:pt x="8106" y="4704"/>
                    <a:pt x="8273" y="4738"/>
                    <a:pt x="8439" y="4738"/>
                  </a:cubicBezTo>
                  <a:cubicBezTo>
                    <a:pt x="8740" y="4738"/>
                    <a:pt x="9040" y="4738"/>
                    <a:pt x="9307" y="4771"/>
                  </a:cubicBezTo>
                  <a:cubicBezTo>
                    <a:pt x="9774" y="4838"/>
                    <a:pt x="10207" y="5005"/>
                    <a:pt x="10641" y="5171"/>
                  </a:cubicBezTo>
                  <a:cubicBezTo>
                    <a:pt x="10975" y="5271"/>
                    <a:pt x="11275" y="5371"/>
                    <a:pt x="11575" y="5472"/>
                  </a:cubicBezTo>
                  <a:cubicBezTo>
                    <a:pt x="11875" y="5572"/>
                    <a:pt x="12175" y="5672"/>
                    <a:pt x="12476" y="5772"/>
                  </a:cubicBezTo>
                  <a:cubicBezTo>
                    <a:pt x="12501" y="5780"/>
                    <a:pt x="12528" y="5784"/>
                    <a:pt x="12555" y="5784"/>
                  </a:cubicBezTo>
                  <a:cubicBezTo>
                    <a:pt x="12636" y="5784"/>
                    <a:pt x="12718" y="5747"/>
                    <a:pt x="12743" y="5672"/>
                  </a:cubicBezTo>
                  <a:cubicBezTo>
                    <a:pt x="12776" y="5572"/>
                    <a:pt x="12709" y="5472"/>
                    <a:pt x="12609" y="5438"/>
                  </a:cubicBezTo>
                  <a:cubicBezTo>
                    <a:pt x="11775" y="5105"/>
                    <a:pt x="11041" y="4271"/>
                    <a:pt x="10341" y="3470"/>
                  </a:cubicBezTo>
                  <a:cubicBezTo>
                    <a:pt x="9941" y="3003"/>
                    <a:pt x="9574" y="2569"/>
                    <a:pt x="9173" y="2236"/>
                  </a:cubicBezTo>
                  <a:cubicBezTo>
                    <a:pt x="8740" y="1836"/>
                    <a:pt x="8273" y="1569"/>
                    <a:pt x="7739" y="1369"/>
                  </a:cubicBezTo>
                  <a:cubicBezTo>
                    <a:pt x="7205" y="1168"/>
                    <a:pt x="6638" y="1102"/>
                    <a:pt x="6104" y="1002"/>
                  </a:cubicBezTo>
                  <a:lnTo>
                    <a:pt x="2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8"/>
            <p:cNvSpPr/>
            <p:nvPr/>
          </p:nvSpPr>
          <p:spPr>
            <a:xfrm>
              <a:off x="7051325" y="4187350"/>
              <a:ext cx="279175" cy="129600"/>
            </a:xfrm>
            <a:custGeom>
              <a:avLst/>
              <a:gdLst/>
              <a:ahLst/>
              <a:cxnLst/>
              <a:rect l="l" t="t" r="r" b="b"/>
              <a:pathLst>
                <a:path w="11167" h="5184" extrusionOk="0">
                  <a:moveTo>
                    <a:pt x="1" y="0"/>
                  </a:moveTo>
                  <a:lnTo>
                    <a:pt x="1" y="0"/>
                  </a:lnTo>
                  <a:cubicBezTo>
                    <a:pt x="535" y="201"/>
                    <a:pt x="1068" y="367"/>
                    <a:pt x="1569" y="668"/>
                  </a:cubicBezTo>
                  <a:cubicBezTo>
                    <a:pt x="2069" y="901"/>
                    <a:pt x="2436" y="1235"/>
                    <a:pt x="2870" y="1602"/>
                  </a:cubicBezTo>
                  <a:cubicBezTo>
                    <a:pt x="3637" y="2235"/>
                    <a:pt x="4638" y="2536"/>
                    <a:pt x="5572" y="2869"/>
                  </a:cubicBezTo>
                  <a:cubicBezTo>
                    <a:pt x="7473" y="3503"/>
                    <a:pt x="9574" y="3770"/>
                    <a:pt x="11075" y="5171"/>
                  </a:cubicBezTo>
                  <a:cubicBezTo>
                    <a:pt x="11093" y="5180"/>
                    <a:pt x="11109" y="5184"/>
                    <a:pt x="11121" y="5184"/>
                  </a:cubicBezTo>
                  <a:cubicBezTo>
                    <a:pt x="11155" y="5184"/>
                    <a:pt x="11167" y="5153"/>
                    <a:pt x="11142" y="5104"/>
                  </a:cubicBezTo>
                  <a:cubicBezTo>
                    <a:pt x="10608" y="4404"/>
                    <a:pt x="9741" y="4003"/>
                    <a:pt x="8907" y="3703"/>
                  </a:cubicBezTo>
                  <a:cubicBezTo>
                    <a:pt x="7940" y="3336"/>
                    <a:pt x="6906" y="3103"/>
                    <a:pt x="5938" y="2769"/>
                  </a:cubicBezTo>
                  <a:cubicBezTo>
                    <a:pt x="4838" y="2436"/>
                    <a:pt x="3637" y="2102"/>
                    <a:pt x="2736" y="1368"/>
                  </a:cubicBezTo>
                  <a:cubicBezTo>
                    <a:pt x="1902" y="701"/>
                    <a:pt x="1035" y="33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8"/>
            <p:cNvSpPr/>
            <p:nvPr/>
          </p:nvSpPr>
          <p:spPr>
            <a:xfrm>
              <a:off x="7058000" y="4191525"/>
              <a:ext cx="249125" cy="103775"/>
            </a:xfrm>
            <a:custGeom>
              <a:avLst/>
              <a:gdLst/>
              <a:ahLst/>
              <a:cxnLst/>
              <a:rect l="l" t="t" r="r" b="b"/>
              <a:pathLst>
                <a:path w="9965" h="4151" extrusionOk="0">
                  <a:moveTo>
                    <a:pt x="1" y="0"/>
                  </a:moveTo>
                  <a:lnTo>
                    <a:pt x="1" y="0"/>
                  </a:lnTo>
                  <a:cubicBezTo>
                    <a:pt x="968" y="200"/>
                    <a:pt x="1935" y="401"/>
                    <a:pt x="2803" y="868"/>
                  </a:cubicBezTo>
                  <a:cubicBezTo>
                    <a:pt x="3537" y="1268"/>
                    <a:pt x="4204" y="1735"/>
                    <a:pt x="5038" y="2035"/>
                  </a:cubicBezTo>
                  <a:cubicBezTo>
                    <a:pt x="6739" y="2569"/>
                    <a:pt x="8640" y="2736"/>
                    <a:pt x="9908" y="4137"/>
                  </a:cubicBezTo>
                  <a:cubicBezTo>
                    <a:pt x="9918" y="4146"/>
                    <a:pt x="9927" y="4150"/>
                    <a:pt x="9935" y="4150"/>
                  </a:cubicBezTo>
                  <a:cubicBezTo>
                    <a:pt x="9955" y="4150"/>
                    <a:pt x="9965" y="4127"/>
                    <a:pt x="9941" y="4103"/>
                  </a:cubicBezTo>
                  <a:cubicBezTo>
                    <a:pt x="8840" y="2702"/>
                    <a:pt x="6939" y="2469"/>
                    <a:pt x="5338" y="2002"/>
                  </a:cubicBezTo>
                  <a:cubicBezTo>
                    <a:pt x="4871" y="1868"/>
                    <a:pt x="4371" y="1701"/>
                    <a:pt x="3937" y="1468"/>
                  </a:cubicBezTo>
                  <a:cubicBezTo>
                    <a:pt x="3537" y="1234"/>
                    <a:pt x="3170" y="1001"/>
                    <a:pt x="2736" y="801"/>
                  </a:cubicBezTo>
                  <a:cubicBezTo>
                    <a:pt x="1869" y="367"/>
                    <a:pt x="935" y="167"/>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8"/>
            <p:cNvSpPr/>
            <p:nvPr/>
          </p:nvSpPr>
          <p:spPr>
            <a:xfrm>
              <a:off x="7097200" y="4199025"/>
              <a:ext cx="184325" cy="62075"/>
            </a:xfrm>
            <a:custGeom>
              <a:avLst/>
              <a:gdLst/>
              <a:ahLst/>
              <a:cxnLst/>
              <a:rect l="l" t="t" r="r" b="b"/>
              <a:pathLst>
                <a:path w="7373" h="2483" extrusionOk="0">
                  <a:moveTo>
                    <a:pt x="1" y="0"/>
                  </a:moveTo>
                  <a:cubicBezTo>
                    <a:pt x="1235" y="367"/>
                    <a:pt x="2469" y="701"/>
                    <a:pt x="3703" y="901"/>
                  </a:cubicBezTo>
                  <a:cubicBezTo>
                    <a:pt x="4437" y="1001"/>
                    <a:pt x="5071" y="1101"/>
                    <a:pt x="5738" y="1468"/>
                  </a:cubicBezTo>
                  <a:cubicBezTo>
                    <a:pt x="6305" y="1768"/>
                    <a:pt x="6805" y="2135"/>
                    <a:pt x="7339" y="2469"/>
                  </a:cubicBezTo>
                  <a:cubicBezTo>
                    <a:pt x="7349" y="2479"/>
                    <a:pt x="7356" y="2483"/>
                    <a:pt x="7361" y="2483"/>
                  </a:cubicBezTo>
                  <a:cubicBezTo>
                    <a:pt x="7372" y="2483"/>
                    <a:pt x="7372" y="2459"/>
                    <a:pt x="7372" y="2436"/>
                  </a:cubicBezTo>
                  <a:cubicBezTo>
                    <a:pt x="6472" y="1668"/>
                    <a:pt x="5404" y="1001"/>
                    <a:pt x="4237" y="868"/>
                  </a:cubicBezTo>
                  <a:cubicBezTo>
                    <a:pt x="2803" y="701"/>
                    <a:pt x="1402" y="367"/>
                    <a:pt x="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8"/>
            <p:cNvSpPr/>
            <p:nvPr/>
          </p:nvSpPr>
          <p:spPr>
            <a:xfrm>
              <a:off x="7049675" y="4189025"/>
              <a:ext cx="215175" cy="107600"/>
            </a:xfrm>
            <a:custGeom>
              <a:avLst/>
              <a:gdLst/>
              <a:ahLst/>
              <a:cxnLst/>
              <a:rect l="l" t="t" r="r" b="b"/>
              <a:pathLst>
                <a:path w="8607" h="4304" extrusionOk="0">
                  <a:moveTo>
                    <a:pt x="0" y="0"/>
                  </a:moveTo>
                  <a:lnTo>
                    <a:pt x="0" y="0"/>
                  </a:lnTo>
                  <a:cubicBezTo>
                    <a:pt x="1068" y="400"/>
                    <a:pt x="1768" y="1068"/>
                    <a:pt x="2469" y="1868"/>
                  </a:cubicBezTo>
                  <a:cubicBezTo>
                    <a:pt x="3002" y="2502"/>
                    <a:pt x="3569" y="2969"/>
                    <a:pt x="4370" y="3202"/>
                  </a:cubicBezTo>
                  <a:cubicBezTo>
                    <a:pt x="5137" y="3469"/>
                    <a:pt x="5971" y="3503"/>
                    <a:pt x="6772" y="3770"/>
                  </a:cubicBezTo>
                  <a:cubicBezTo>
                    <a:pt x="7339" y="3936"/>
                    <a:pt x="7939" y="4303"/>
                    <a:pt x="8573" y="4303"/>
                  </a:cubicBezTo>
                  <a:cubicBezTo>
                    <a:pt x="8606" y="4270"/>
                    <a:pt x="8606" y="4237"/>
                    <a:pt x="8573" y="4237"/>
                  </a:cubicBezTo>
                  <a:cubicBezTo>
                    <a:pt x="7906" y="4136"/>
                    <a:pt x="7239" y="3736"/>
                    <a:pt x="6572" y="3569"/>
                  </a:cubicBezTo>
                  <a:cubicBezTo>
                    <a:pt x="5838" y="3369"/>
                    <a:pt x="5037" y="3303"/>
                    <a:pt x="4303" y="3036"/>
                  </a:cubicBezTo>
                  <a:cubicBezTo>
                    <a:pt x="3303" y="2735"/>
                    <a:pt x="2769" y="2002"/>
                    <a:pt x="2068" y="1301"/>
                  </a:cubicBezTo>
                  <a:cubicBezTo>
                    <a:pt x="1501" y="701"/>
                    <a:pt x="801" y="26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8"/>
            <p:cNvSpPr/>
            <p:nvPr/>
          </p:nvSpPr>
          <p:spPr>
            <a:xfrm>
              <a:off x="7263150" y="4094775"/>
              <a:ext cx="261875" cy="272200"/>
            </a:xfrm>
            <a:custGeom>
              <a:avLst/>
              <a:gdLst/>
              <a:ahLst/>
              <a:cxnLst/>
              <a:rect l="l" t="t" r="r" b="b"/>
              <a:pathLst>
                <a:path w="10475" h="10888" extrusionOk="0">
                  <a:moveTo>
                    <a:pt x="734" y="701"/>
                  </a:moveTo>
                  <a:lnTo>
                    <a:pt x="734" y="701"/>
                  </a:lnTo>
                  <a:cubicBezTo>
                    <a:pt x="1902" y="1368"/>
                    <a:pt x="3103" y="2136"/>
                    <a:pt x="3937" y="3203"/>
                  </a:cubicBezTo>
                  <a:cubicBezTo>
                    <a:pt x="4170" y="3537"/>
                    <a:pt x="4404" y="3870"/>
                    <a:pt x="4604" y="4204"/>
                  </a:cubicBezTo>
                  <a:cubicBezTo>
                    <a:pt x="4904" y="4671"/>
                    <a:pt x="5204" y="5138"/>
                    <a:pt x="5571" y="5538"/>
                  </a:cubicBezTo>
                  <a:cubicBezTo>
                    <a:pt x="5738" y="5705"/>
                    <a:pt x="5905" y="5872"/>
                    <a:pt x="6072" y="6038"/>
                  </a:cubicBezTo>
                  <a:cubicBezTo>
                    <a:pt x="6439" y="6372"/>
                    <a:pt x="6739" y="6706"/>
                    <a:pt x="6972" y="7106"/>
                  </a:cubicBezTo>
                  <a:cubicBezTo>
                    <a:pt x="7106" y="7339"/>
                    <a:pt x="7206" y="7640"/>
                    <a:pt x="7306" y="7940"/>
                  </a:cubicBezTo>
                  <a:cubicBezTo>
                    <a:pt x="7373" y="8207"/>
                    <a:pt x="7473" y="8507"/>
                    <a:pt x="7606" y="8774"/>
                  </a:cubicBezTo>
                  <a:cubicBezTo>
                    <a:pt x="7906" y="9374"/>
                    <a:pt x="8440" y="9841"/>
                    <a:pt x="9007" y="10208"/>
                  </a:cubicBezTo>
                  <a:cubicBezTo>
                    <a:pt x="8173" y="10008"/>
                    <a:pt x="7473" y="9741"/>
                    <a:pt x="6739" y="9107"/>
                  </a:cubicBezTo>
                  <a:cubicBezTo>
                    <a:pt x="6505" y="8941"/>
                    <a:pt x="6272" y="8707"/>
                    <a:pt x="6072" y="8507"/>
                  </a:cubicBezTo>
                  <a:cubicBezTo>
                    <a:pt x="5838" y="8273"/>
                    <a:pt x="5571" y="8040"/>
                    <a:pt x="5304" y="7806"/>
                  </a:cubicBezTo>
                  <a:cubicBezTo>
                    <a:pt x="5004" y="7573"/>
                    <a:pt x="4704" y="7406"/>
                    <a:pt x="4437" y="7206"/>
                  </a:cubicBezTo>
                  <a:cubicBezTo>
                    <a:pt x="4170" y="7073"/>
                    <a:pt x="3937" y="6906"/>
                    <a:pt x="3703" y="6739"/>
                  </a:cubicBezTo>
                  <a:cubicBezTo>
                    <a:pt x="2703" y="6005"/>
                    <a:pt x="2002" y="4971"/>
                    <a:pt x="1668" y="3770"/>
                  </a:cubicBezTo>
                  <a:cubicBezTo>
                    <a:pt x="1602" y="3503"/>
                    <a:pt x="1535" y="3236"/>
                    <a:pt x="1502" y="2936"/>
                  </a:cubicBezTo>
                  <a:cubicBezTo>
                    <a:pt x="1435" y="2703"/>
                    <a:pt x="1402" y="2436"/>
                    <a:pt x="1335" y="2169"/>
                  </a:cubicBezTo>
                  <a:cubicBezTo>
                    <a:pt x="1201" y="1669"/>
                    <a:pt x="1001" y="1168"/>
                    <a:pt x="734" y="701"/>
                  </a:cubicBezTo>
                  <a:close/>
                  <a:moveTo>
                    <a:pt x="201" y="1"/>
                  </a:moveTo>
                  <a:cubicBezTo>
                    <a:pt x="134" y="1"/>
                    <a:pt x="101" y="1"/>
                    <a:pt x="34" y="68"/>
                  </a:cubicBezTo>
                  <a:cubicBezTo>
                    <a:pt x="1" y="134"/>
                    <a:pt x="1" y="234"/>
                    <a:pt x="34" y="301"/>
                  </a:cubicBezTo>
                  <a:cubicBezTo>
                    <a:pt x="468" y="901"/>
                    <a:pt x="768" y="1569"/>
                    <a:pt x="968" y="2269"/>
                  </a:cubicBezTo>
                  <a:cubicBezTo>
                    <a:pt x="1035" y="2503"/>
                    <a:pt x="1068" y="2769"/>
                    <a:pt x="1135" y="3036"/>
                  </a:cubicBezTo>
                  <a:cubicBezTo>
                    <a:pt x="1168" y="3303"/>
                    <a:pt x="1235" y="3603"/>
                    <a:pt x="1302" y="3870"/>
                  </a:cubicBezTo>
                  <a:cubicBezTo>
                    <a:pt x="1668" y="5138"/>
                    <a:pt x="2436" y="6239"/>
                    <a:pt x="3470" y="7039"/>
                  </a:cubicBezTo>
                  <a:cubicBezTo>
                    <a:pt x="3703" y="7206"/>
                    <a:pt x="3970" y="7373"/>
                    <a:pt x="4204" y="7540"/>
                  </a:cubicBezTo>
                  <a:cubicBezTo>
                    <a:pt x="4504" y="7706"/>
                    <a:pt x="4804" y="7906"/>
                    <a:pt x="5071" y="8107"/>
                  </a:cubicBezTo>
                  <a:cubicBezTo>
                    <a:pt x="5338" y="8307"/>
                    <a:pt x="5571" y="8540"/>
                    <a:pt x="5805" y="8774"/>
                  </a:cubicBezTo>
                  <a:cubicBezTo>
                    <a:pt x="6038" y="8974"/>
                    <a:pt x="6238" y="9207"/>
                    <a:pt x="6472" y="9408"/>
                  </a:cubicBezTo>
                  <a:cubicBezTo>
                    <a:pt x="7539" y="10275"/>
                    <a:pt x="8573" y="10508"/>
                    <a:pt x="9841" y="10809"/>
                  </a:cubicBezTo>
                  <a:lnTo>
                    <a:pt x="10208" y="10875"/>
                  </a:lnTo>
                  <a:cubicBezTo>
                    <a:pt x="10233" y="10884"/>
                    <a:pt x="10258" y="10888"/>
                    <a:pt x="10282" y="10888"/>
                  </a:cubicBezTo>
                  <a:cubicBezTo>
                    <a:pt x="10354" y="10888"/>
                    <a:pt x="10416" y="10850"/>
                    <a:pt x="10441" y="10775"/>
                  </a:cubicBezTo>
                  <a:cubicBezTo>
                    <a:pt x="10475" y="10675"/>
                    <a:pt x="10441" y="10575"/>
                    <a:pt x="10341" y="10542"/>
                  </a:cubicBezTo>
                  <a:cubicBezTo>
                    <a:pt x="9307" y="10008"/>
                    <a:pt x="8373" y="9474"/>
                    <a:pt x="7940" y="8607"/>
                  </a:cubicBezTo>
                  <a:cubicBezTo>
                    <a:pt x="7806" y="8340"/>
                    <a:pt x="7739" y="8107"/>
                    <a:pt x="7639" y="7840"/>
                  </a:cubicBezTo>
                  <a:cubicBezTo>
                    <a:pt x="7539" y="7506"/>
                    <a:pt x="7473" y="7206"/>
                    <a:pt x="7306" y="6906"/>
                  </a:cubicBezTo>
                  <a:cubicBezTo>
                    <a:pt x="7039" y="6472"/>
                    <a:pt x="6705" y="6105"/>
                    <a:pt x="6338" y="5772"/>
                  </a:cubicBezTo>
                  <a:cubicBezTo>
                    <a:pt x="6172" y="5638"/>
                    <a:pt x="6005" y="5471"/>
                    <a:pt x="5838" y="5271"/>
                  </a:cubicBezTo>
                  <a:cubicBezTo>
                    <a:pt x="5505" y="4904"/>
                    <a:pt x="5204" y="4437"/>
                    <a:pt x="4937" y="4004"/>
                  </a:cubicBezTo>
                  <a:cubicBezTo>
                    <a:pt x="4704" y="3670"/>
                    <a:pt x="4504" y="3303"/>
                    <a:pt x="4237" y="3003"/>
                  </a:cubicBezTo>
                  <a:cubicBezTo>
                    <a:pt x="3170" y="1635"/>
                    <a:pt x="1635" y="768"/>
                    <a:pt x="267" y="34"/>
                  </a:cubicBezTo>
                  <a:cubicBezTo>
                    <a:pt x="234" y="1"/>
                    <a:pt x="201" y="1"/>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8"/>
            <p:cNvSpPr/>
            <p:nvPr/>
          </p:nvSpPr>
          <p:spPr>
            <a:xfrm>
              <a:off x="7269000" y="4101450"/>
              <a:ext cx="244225" cy="262875"/>
            </a:xfrm>
            <a:custGeom>
              <a:avLst/>
              <a:gdLst/>
              <a:ahLst/>
              <a:cxnLst/>
              <a:rect l="l" t="t" r="r" b="b"/>
              <a:pathLst>
                <a:path w="9769" h="10515" extrusionOk="0">
                  <a:moveTo>
                    <a:pt x="0" y="1"/>
                  </a:moveTo>
                  <a:cubicBezTo>
                    <a:pt x="500" y="501"/>
                    <a:pt x="1001" y="1001"/>
                    <a:pt x="1501" y="1535"/>
                  </a:cubicBezTo>
                  <a:cubicBezTo>
                    <a:pt x="1935" y="2002"/>
                    <a:pt x="2402" y="2436"/>
                    <a:pt x="2669" y="3036"/>
                  </a:cubicBezTo>
                  <a:cubicBezTo>
                    <a:pt x="2936" y="3603"/>
                    <a:pt x="3069" y="4204"/>
                    <a:pt x="3269" y="4771"/>
                  </a:cubicBezTo>
                  <a:cubicBezTo>
                    <a:pt x="3469" y="5338"/>
                    <a:pt x="3803" y="5805"/>
                    <a:pt x="4203" y="6205"/>
                  </a:cubicBezTo>
                  <a:cubicBezTo>
                    <a:pt x="5104" y="7039"/>
                    <a:pt x="6171" y="7673"/>
                    <a:pt x="6972" y="8607"/>
                  </a:cubicBezTo>
                  <a:cubicBezTo>
                    <a:pt x="7339" y="9074"/>
                    <a:pt x="7706" y="9507"/>
                    <a:pt x="8173" y="9841"/>
                  </a:cubicBezTo>
                  <a:cubicBezTo>
                    <a:pt x="8640" y="10141"/>
                    <a:pt x="9173" y="10375"/>
                    <a:pt x="9707" y="10508"/>
                  </a:cubicBezTo>
                  <a:cubicBezTo>
                    <a:pt x="9712" y="10513"/>
                    <a:pt x="9717" y="10515"/>
                    <a:pt x="9721" y="10515"/>
                  </a:cubicBezTo>
                  <a:cubicBezTo>
                    <a:pt x="9749" y="10515"/>
                    <a:pt x="9769" y="10441"/>
                    <a:pt x="9740" y="10441"/>
                  </a:cubicBezTo>
                  <a:cubicBezTo>
                    <a:pt x="9207" y="10141"/>
                    <a:pt x="8640" y="9974"/>
                    <a:pt x="8173" y="9608"/>
                  </a:cubicBezTo>
                  <a:cubicBezTo>
                    <a:pt x="7672" y="9241"/>
                    <a:pt x="7339" y="8707"/>
                    <a:pt x="6938" y="8240"/>
                  </a:cubicBezTo>
                  <a:cubicBezTo>
                    <a:pt x="6138" y="7339"/>
                    <a:pt x="5037" y="6772"/>
                    <a:pt x="4203" y="5905"/>
                  </a:cubicBezTo>
                  <a:cubicBezTo>
                    <a:pt x="3302" y="4971"/>
                    <a:pt x="3269" y="3637"/>
                    <a:pt x="2569" y="2603"/>
                  </a:cubicBezTo>
                  <a:cubicBezTo>
                    <a:pt x="2268" y="2102"/>
                    <a:pt x="1868" y="1735"/>
                    <a:pt x="1434" y="1368"/>
                  </a:cubicBezTo>
                  <a:cubicBezTo>
                    <a:pt x="967" y="901"/>
                    <a:pt x="500" y="434"/>
                    <a:pt x="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8"/>
            <p:cNvSpPr/>
            <p:nvPr/>
          </p:nvSpPr>
          <p:spPr>
            <a:xfrm>
              <a:off x="7275650" y="4105625"/>
              <a:ext cx="189100" cy="218850"/>
            </a:xfrm>
            <a:custGeom>
              <a:avLst/>
              <a:gdLst/>
              <a:ahLst/>
              <a:cxnLst/>
              <a:rect l="l" t="t" r="r" b="b"/>
              <a:pathLst>
                <a:path w="7564" h="8754" extrusionOk="0">
                  <a:moveTo>
                    <a:pt x="1" y="0"/>
                  </a:moveTo>
                  <a:lnTo>
                    <a:pt x="1" y="0"/>
                  </a:lnTo>
                  <a:cubicBezTo>
                    <a:pt x="802" y="668"/>
                    <a:pt x="1602" y="1335"/>
                    <a:pt x="2303" y="2102"/>
                  </a:cubicBezTo>
                  <a:cubicBezTo>
                    <a:pt x="3003" y="2836"/>
                    <a:pt x="3770" y="3670"/>
                    <a:pt x="4071" y="4637"/>
                  </a:cubicBezTo>
                  <a:cubicBezTo>
                    <a:pt x="4371" y="5504"/>
                    <a:pt x="5005" y="5971"/>
                    <a:pt x="5638" y="6572"/>
                  </a:cubicBezTo>
                  <a:cubicBezTo>
                    <a:pt x="6339" y="7239"/>
                    <a:pt x="6939" y="7973"/>
                    <a:pt x="7506" y="8740"/>
                  </a:cubicBezTo>
                  <a:cubicBezTo>
                    <a:pt x="7506" y="8750"/>
                    <a:pt x="7512" y="8754"/>
                    <a:pt x="7519" y="8754"/>
                  </a:cubicBezTo>
                  <a:cubicBezTo>
                    <a:pt x="7537" y="8754"/>
                    <a:pt x="7563" y="8730"/>
                    <a:pt x="7540" y="8707"/>
                  </a:cubicBezTo>
                  <a:cubicBezTo>
                    <a:pt x="7073" y="7873"/>
                    <a:pt x="6406" y="7172"/>
                    <a:pt x="5738" y="6505"/>
                  </a:cubicBezTo>
                  <a:cubicBezTo>
                    <a:pt x="5405" y="6172"/>
                    <a:pt x="5005" y="5871"/>
                    <a:pt x="4704" y="5538"/>
                  </a:cubicBezTo>
                  <a:cubicBezTo>
                    <a:pt x="4304" y="5104"/>
                    <a:pt x="4237" y="4604"/>
                    <a:pt x="4004" y="4103"/>
                  </a:cubicBezTo>
                  <a:cubicBezTo>
                    <a:pt x="3570" y="3236"/>
                    <a:pt x="2836" y="2502"/>
                    <a:pt x="2169" y="1835"/>
                  </a:cubicBezTo>
                  <a:cubicBezTo>
                    <a:pt x="1502" y="1135"/>
                    <a:pt x="768" y="53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8"/>
            <p:cNvSpPr/>
            <p:nvPr/>
          </p:nvSpPr>
          <p:spPr>
            <a:xfrm>
              <a:off x="7271500" y="4101450"/>
              <a:ext cx="148450" cy="215175"/>
            </a:xfrm>
            <a:custGeom>
              <a:avLst/>
              <a:gdLst/>
              <a:ahLst/>
              <a:cxnLst/>
              <a:rect l="l" t="t" r="r" b="b"/>
              <a:pathLst>
                <a:path w="5938" h="8607" extrusionOk="0">
                  <a:moveTo>
                    <a:pt x="0" y="1"/>
                  </a:moveTo>
                  <a:lnTo>
                    <a:pt x="0" y="1"/>
                  </a:lnTo>
                  <a:cubicBezTo>
                    <a:pt x="567" y="835"/>
                    <a:pt x="1134" y="1368"/>
                    <a:pt x="1601" y="2269"/>
                  </a:cubicBezTo>
                  <a:cubicBezTo>
                    <a:pt x="1835" y="2703"/>
                    <a:pt x="2035" y="3203"/>
                    <a:pt x="2168" y="3670"/>
                  </a:cubicBezTo>
                  <a:cubicBezTo>
                    <a:pt x="2302" y="4104"/>
                    <a:pt x="2369" y="4537"/>
                    <a:pt x="2535" y="4938"/>
                  </a:cubicBezTo>
                  <a:cubicBezTo>
                    <a:pt x="2769" y="5638"/>
                    <a:pt x="3336" y="6072"/>
                    <a:pt x="3903" y="6539"/>
                  </a:cubicBezTo>
                  <a:cubicBezTo>
                    <a:pt x="4670" y="7139"/>
                    <a:pt x="5237" y="7873"/>
                    <a:pt x="5904" y="8607"/>
                  </a:cubicBezTo>
                  <a:cubicBezTo>
                    <a:pt x="5904" y="8607"/>
                    <a:pt x="5938" y="8573"/>
                    <a:pt x="5938" y="8573"/>
                  </a:cubicBezTo>
                  <a:cubicBezTo>
                    <a:pt x="5471" y="7873"/>
                    <a:pt x="4870" y="7206"/>
                    <a:pt x="4237" y="6672"/>
                  </a:cubicBezTo>
                  <a:cubicBezTo>
                    <a:pt x="3870" y="6372"/>
                    <a:pt x="3503" y="6105"/>
                    <a:pt x="3169" y="5771"/>
                  </a:cubicBezTo>
                  <a:cubicBezTo>
                    <a:pt x="2836" y="5405"/>
                    <a:pt x="2635" y="4971"/>
                    <a:pt x="2502" y="4471"/>
                  </a:cubicBezTo>
                  <a:cubicBezTo>
                    <a:pt x="2268" y="3603"/>
                    <a:pt x="2002" y="2803"/>
                    <a:pt x="1568" y="2002"/>
                  </a:cubicBezTo>
                  <a:cubicBezTo>
                    <a:pt x="1101" y="1202"/>
                    <a:pt x="601" y="70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8"/>
            <p:cNvSpPr/>
            <p:nvPr/>
          </p:nvSpPr>
          <p:spPr>
            <a:xfrm>
              <a:off x="7366550" y="4121475"/>
              <a:ext cx="277725" cy="217475"/>
            </a:xfrm>
            <a:custGeom>
              <a:avLst/>
              <a:gdLst/>
              <a:ahLst/>
              <a:cxnLst/>
              <a:rect l="l" t="t" r="r" b="b"/>
              <a:pathLst>
                <a:path w="11109" h="8699" extrusionOk="0">
                  <a:moveTo>
                    <a:pt x="1035" y="1068"/>
                  </a:moveTo>
                  <a:lnTo>
                    <a:pt x="1035" y="1068"/>
                  </a:lnTo>
                  <a:cubicBezTo>
                    <a:pt x="1569" y="1401"/>
                    <a:pt x="2169" y="1635"/>
                    <a:pt x="2736" y="1868"/>
                  </a:cubicBezTo>
                  <a:cubicBezTo>
                    <a:pt x="3403" y="2135"/>
                    <a:pt x="4070" y="2402"/>
                    <a:pt x="4638" y="2769"/>
                  </a:cubicBezTo>
                  <a:cubicBezTo>
                    <a:pt x="5105" y="3102"/>
                    <a:pt x="5505" y="3469"/>
                    <a:pt x="5872" y="3936"/>
                  </a:cubicBezTo>
                  <a:cubicBezTo>
                    <a:pt x="6239" y="4403"/>
                    <a:pt x="6539" y="4937"/>
                    <a:pt x="6806" y="5437"/>
                  </a:cubicBezTo>
                  <a:cubicBezTo>
                    <a:pt x="7239" y="6205"/>
                    <a:pt x="7640" y="7005"/>
                    <a:pt x="8307" y="7606"/>
                  </a:cubicBezTo>
                  <a:cubicBezTo>
                    <a:pt x="8440" y="7739"/>
                    <a:pt x="8574" y="7873"/>
                    <a:pt x="8707" y="7973"/>
                  </a:cubicBezTo>
                  <a:cubicBezTo>
                    <a:pt x="8640" y="7973"/>
                    <a:pt x="8574" y="7939"/>
                    <a:pt x="8507" y="7939"/>
                  </a:cubicBezTo>
                  <a:cubicBezTo>
                    <a:pt x="8407" y="7906"/>
                    <a:pt x="8307" y="7906"/>
                    <a:pt x="8207" y="7873"/>
                  </a:cubicBezTo>
                  <a:cubicBezTo>
                    <a:pt x="7907" y="7839"/>
                    <a:pt x="7606" y="7772"/>
                    <a:pt x="7306" y="7672"/>
                  </a:cubicBezTo>
                  <a:cubicBezTo>
                    <a:pt x="6872" y="7506"/>
                    <a:pt x="6539" y="7205"/>
                    <a:pt x="6139" y="6872"/>
                  </a:cubicBezTo>
                  <a:cubicBezTo>
                    <a:pt x="5972" y="6738"/>
                    <a:pt x="5805" y="6572"/>
                    <a:pt x="5638" y="6438"/>
                  </a:cubicBezTo>
                  <a:cubicBezTo>
                    <a:pt x="5405" y="6271"/>
                    <a:pt x="5171" y="6138"/>
                    <a:pt x="4938" y="5971"/>
                  </a:cubicBezTo>
                  <a:cubicBezTo>
                    <a:pt x="4738" y="5838"/>
                    <a:pt x="4504" y="5704"/>
                    <a:pt x="4304" y="5571"/>
                  </a:cubicBezTo>
                  <a:cubicBezTo>
                    <a:pt x="3136" y="4704"/>
                    <a:pt x="2403" y="3436"/>
                    <a:pt x="1635" y="2102"/>
                  </a:cubicBezTo>
                  <a:cubicBezTo>
                    <a:pt x="1435" y="1768"/>
                    <a:pt x="1235" y="1401"/>
                    <a:pt x="1035" y="1068"/>
                  </a:cubicBezTo>
                  <a:close/>
                  <a:moveTo>
                    <a:pt x="201" y="0"/>
                  </a:moveTo>
                  <a:cubicBezTo>
                    <a:pt x="168" y="0"/>
                    <a:pt x="134" y="34"/>
                    <a:pt x="101" y="34"/>
                  </a:cubicBezTo>
                  <a:cubicBezTo>
                    <a:pt x="34" y="100"/>
                    <a:pt x="1" y="234"/>
                    <a:pt x="68" y="300"/>
                  </a:cubicBezTo>
                  <a:cubicBezTo>
                    <a:pt x="535" y="934"/>
                    <a:pt x="935" y="1601"/>
                    <a:pt x="1302" y="2302"/>
                  </a:cubicBezTo>
                  <a:cubicBezTo>
                    <a:pt x="2069" y="3603"/>
                    <a:pt x="2870" y="4937"/>
                    <a:pt x="4104" y="5871"/>
                  </a:cubicBezTo>
                  <a:cubicBezTo>
                    <a:pt x="4304" y="6005"/>
                    <a:pt x="4537" y="6171"/>
                    <a:pt x="4738" y="6305"/>
                  </a:cubicBezTo>
                  <a:cubicBezTo>
                    <a:pt x="4971" y="6438"/>
                    <a:pt x="5205" y="6572"/>
                    <a:pt x="5405" y="6738"/>
                  </a:cubicBezTo>
                  <a:cubicBezTo>
                    <a:pt x="5572" y="6872"/>
                    <a:pt x="5738" y="7005"/>
                    <a:pt x="5905" y="7139"/>
                  </a:cubicBezTo>
                  <a:cubicBezTo>
                    <a:pt x="6305" y="7472"/>
                    <a:pt x="6706" y="7806"/>
                    <a:pt x="7173" y="8006"/>
                  </a:cubicBezTo>
                  <a:cubicBezTo>
                    <a:pt x="7506" y="8139"/>
                    <a:pt x="7840" y="8206"/>
                    <a:pt x="8173" y="8239"/>
                  </a:cubicBezTo>
                  <a:cubicBezTo>
                    <a:pt x="8240" y="8239"/>
                    <a:pt x="8340" y="8273"/>
                    <a:pt x="8440" y="8273"/>
                  </a:cubicBezTo>
                  <a:cubicBezTo>
                    <a:pt x="8674" y="8340"/>
                    <a:pt x="8907" y="8406"/>
                    <a:pt x="9107" y="8473"/>
                  </a:cubicBezTo>
                  <a:cubicBezTo>
                    <a:pt x="9408" y="8540"/>
                    <a:pt x="9708" y="8640"/>
                    <a:pt x="10108" y="8673"/>
                  </a:cubicBezTo>
                  <a:cubicBezTo>
                    <a:pt x="10225" y="8690"/>
                    <a:pt x="10350" y="8698"/>
                    <a:pt x="10488" y="8698"/>
                  </a:cubicBezTo>
                  <a:cubicBezTo>
                    <a:pt x="10625" y="8698"/>
                    <a:pt x="10775" y="8690"/>
                    <a:pt x="10942" y="8673"/>
                  </a:cubicBezTo>
                  <a:cubicBezTo>
                    <a:pt x="11042" y="8673"/>
                    <a:pt x="11109" y="8573"/>
                    <a:pt x="11075" y="8473"/>
                  </a:cubicBezTo>
                  <a:cubicBezTo>
                    <a:pt x="11075" y="8373"/>
                    <a:pt x="10975" y="8306"/>
                    <a:pt x="10875" y="8306"/>
                  </a:cubicBezTo>
                  <a:cubicBezTo>
                    <a:pt x="10742" y="8306"/>
                    <a:pt x="10575" y="8340"/>
                    <a:pt x="10442" y="8340"/>
                  </a:cubicBezTo>
                  <a:lnTo>
                    <a:pt x="10408" y="8340"/>
                  </a:lnTo>
                  <a:cubicBezTo>
                    <a:pt x="10308" y="8340"/>
                    <a:pt x="10242" y="8340"/>
                    <a:pt x="10141" y="8306"/>
                  </a:cubicBezTo>
                  <a:cubicBezTo>
                    <a:pt x="9574" y="8239"/>
                    <a:pt x="9174" y="7906"/>
                    <a:pt x="8574" y="7339"/>
                  </a:cubicBezTo>
                  <a:cubicBezTo>
                    <a:pt x="7973" y="6772"/>
                    <a:pt x="7540" y="6038"/>
                    <a:pt x="7139" y="5271"/>
                  </a:cubicBezTo>
                  <a:cubicBezTo>
                    <a:pt x="6839" y="4737"/>
                    <a:pt x="6539" y="4203"/>
                    <a:pt x="6172" y="3703"/>
                  </a:cubicBezTo>
                  <a:cubicBezTo>
                    <a:pt x="5805" y="3236"/>
                    <a:pt x="5371" y="2802"/>
                    <a:pt x="4871" y="2469"/>
                  </a:cubicBezTo>
                  <a:cubicBezTo>
                    <a:pt x="4237" y="2068"/>
                    <a:pt x="3570" y="1802"/>
                    <a:pt x="2870" y="1535"/>
                  </a:cubicBezTo>
                  <a:cubicBezTo>
                    <a:pt x="1936" y="1134"/>
                    <a:pt x="1035" y="767"/>
                    <a:pt x="368" y="67"/>
                  </a:cubicBezTo>
                  <a:cubicBezTo>
                    <a:pt x="301" y="34"/>
                    <a:pt x="268" y="0"/>
                    <a:pt x="2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8"/>
            <p:cNvSpPr/>
            <p:nvPr/>
          </p:nvSpPr>
          <p:spPr>
            <a:xfrm>
              <a:off x="7379075" y="4137325"/>
              <a:ext cx="241850" cy="200150"/>
            </a:xfrm>
            <a:custGeom>
              <a:avLst/>
              <a:gdLst/>
              <a:ahLst/>
              <a:cxnLst/>
              <a:rect l="l" t="t" r="r" b="b"/>
              <a:pathLst>
                <a:path w="9674" h="8006" extrusionOk="0">
                  <a:moveTo>
                    <a:pt x="0" y="0"/>
                  </a:moveTo>
                  <a:cubicBezTo>
                    <a:pt x="1802" y="1801"/>
                    <a:pt x="3636" y="3603"/>
                    <a:pt x="5471" y="5371"/>
                  </a:cubicBezTo>
                  <a:cubicBezTo>
                    <a:pt x="6105" y="6004"/>
                    <a:pt x="6738" y="6571"/>
                    <a:pt x="7506" y="7072"/>
                  </a:cubicBezTo>
                  <a:cubicBezTo>
                    <a:pt x="8139" y="7472"/>
                    <a:pt x="8873" y="7939"/>
                    <a:pt x="9640" y="8006"/>
                  </a:cubicBezTo>
                  <a:cubicBezTo>
                    <a:pt x="9674" y="8006"/>
                    <a:pt x="9674" y="7972"/>
                    <a:pt x="9640" y="7972"/>
                  </a:cubicBezTo>
                  <a:cubicBezTo>
                    <a:pt x="7906" y="7539"/>
                    <a:pt x="6472" y="6204"/>
                    <a:pt x="5237" y="5037"/>
                  </a:cubicBezTo>
                  <a:cubicBezTo>
                    <a:pt x="3503" y="3336"/>
                    <a:pt x="1768" y="163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a:off x="7393250" y="4142325"/>
              <a:ext cx="210000" cy="187050"/>
            </a:xfrm>
            <a:custGeom>
              <a:avLst/>
              <a:gdLst/>
              <a:ahLst/>
              <a:cxnLst/>
              <a:rect l="l" t="t" r="r" b="b"/>
              <a:pathLst>
                <a:path w="8400" h="7482" extrusionOk="0">
                  <a:moveTo>
                    <a:pt x="0" y="0"/>
                  </a:moveTo>
                  <a:lnTo>
                    <a:pt x="0" y="0"/>
                  </a:lnTo>
                  <a:cubicBezTo>
                    <a:pt x="801" y="734"/>
                    <a:pt x="1668" y="1301"/>
                    <a:pt x="2602" y="1801"/>
                  </a:cubicBezTo>
                  <a:cubicBezTo>
                    <a:pt x="3069" y="2068"/>
                    <a:pt x="3570" y="2335"/>
                    <a:pt x="3903" y="2769"/>
                  </a:cubicBezTo>
                  <a:cubicBezTo>
                    <a:pt x="4237" y="3136"/>
                    <a:pt x="4437" y="3569"/>
                    <a:pt x="4704" y="3970"/>
                  </a:cubicBezTo>
                  <a:cubicBezTo>
                    <a:pt x="5638" y="5337"/>
                    <a:pt x="6939" y="6638"/>
                    <a:pt x="8340" y="7472"/>
                  </a:cubicBezTo>
                  <a:cubicBezTo>
                    <a:pt x="8346" y="7479"/>
                    <a:pt x="8353" y="7482"/>
                    <a:pt x="8359" y="7482"/>
                  </a:cubicBezTo>
                  <a:cubicBezTo>
                    <a:pt x="8384" y="7482"/>
                    <a:pt x="8400" y="7439"/>
                    <a:pt x="8373" y="7439"/>
                  </a:cubicBezTo>
                  <a:cubicBezTo>
                    <a:pt x="7005" y="6371"/>
                    <a:pt x="5638" y="5137"/>
                    <a:pt x="4704" y="3669"/>
                  </a:cubicBezTo>
                  <a:cubicBezTo>
                    <a:pt x="4437" y="3269"/>
                    <a:pt x="4203" y="2836"/>
                    <a:pt x="3870" y="2502"/>
                  </a:cubicBezTo>
                  <a:cubicBezTo>
                    <a:pt x="3536" y="2135"/>
                    <a:pt x="3103" y="1935"/>
                    <a:pt x="2669" y="1701"/>
                  </a:cubicBezTo>
                  <a:cubicBezTo>
                    <a:pt x="1702" y="1234"/>
                    <a:pt x="834" y="70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8"/>
            <p:cNvSpPr/>
            <p:nvPr/>
          </p:nvSpPr>
          <p:spPr>
            <a:xfrm>
              <a:off x="7394925" y="4152325"/>
              <a:ext cx="186825" cy="169300"/>
            </a:xfrm>
            <a:custGeom>
              <a:avLst/>
              <a:gdLst/>
              <a:ahLst/>
              <a:cxnLst/>
              <a:rect l="l" t="t" r="r" b="b"/>
              <a:pathLst>
                <a:path w="7473" h="6772" extrusionOk="0">
                  <a:moveTo>
                    <a:pt x="0" y="0"/>
                  </a:moveTo>
                  <a:cubicBezTo>
                    <a:pt x="967" y="1568"/>
                    <a:pt x="2035" y="3003"/>
                    <a:pt x="3369" y="4237"/>
                  </a:cubicBezTo>
                  <a:cubicBezTo>
                    <a:pt x="4036" y="4871"/>
                    <a:pt x="4737" y="5438"/>
                    <a:pt x="5471" y="5938"/>
                  </a:cubicBezTo>
                  <a:cubicBezTo>
                    <a:pt x="6071" y="6338"/>
                    <a:pt x="6671" y="6739"/>
                    <a:pt x="7439" y="6772"/>
                  </a:cubicBezTo>
                  <a:cubicBezTo>
                    <a:pt x="7472" y="6772"/>
                    <a:pt x="7472" y="6705"/>
                    <a:pt x="7439" y="6705"/>
                  </a:cubicBezTo>
                  <a:cubicBezTo>
                    <a:pt x="6571" y="6605"/>
                    <a:pt x="5871" y="6071"/>
                    <a:pt x="5170" y="5571"/>
                  </a:cubicBezTo>
                  <a:cubicBezTo>
                    <a:pt x="4470" y="5071"/>
                    <a:pt x="3836" y="4504"/>
                    <a:pt x="3202" y="3903"/>
                  </a:cubicBezTo>
                  <a:cubicBezTo>
                    <a:pt x="1968" y="2736"/>
                    <a:pt x="1001" y="140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a:off x="7569200" y="4344250"/>
              <a:ext cx="405650" cy="204400"/>
            </a:xfrm>
            <a:custGeom>
              <a:avLst/>
              <a:gdLst/>
              <a:ahLst/>
              <a:cxnLst/>
              <a:rect l="l" t="t" r="r" b="b"/>
              <a:pathLst>
                <a:path w="16226" h="8176" extrusionOk="0">
                  <a:moveTo>
                    <a:pt x="8177" y="219"/>
                  </a:moveTo>
                  <a:cubicBezTo>
                    <a:pt x="8489" y="219"/>
                    <a:pt x="8799" y="233"/>
                    <a:pt x="9107" y="262"/>
                  </a:cubicBezTo>
                  <a:cubicBezTo>
                    <a:pt x="10475" y="363"/>
                    <a:pt x="11776" y="763"/>
                    <a:pt x="12910" y="1563"/>
                  </a:cubicBezTo>
                  <a:cubicBezTo>
                    <a:pt x="14006" y="2327"/>
                    <a:pt x="14936" y="3355"/>
                    <a:pt x="16031" y="4155"/>
                  </a:cubicBezTo>
                  <a:lnTo>
                    <a:pt x="16031" y="4155"/>
                  </a:lnTo>
                  <a:cubicBezTo>
                    <a:pt x="15588" y="4952"/>
                    <a:pt x="14821" y="5655"/>
                    <a:pt x="14177" y="6233"/>
                  </a:cubicBezTo>
                  <a:cubicBezTo>
                    <a:pt x="13344" y="6967"/>
                    <a:pt x="12476" y="7501"/>
                    <a:pt x="11409" y="7768"/>
                  </a:cubicBezTo>
                  <a:cubicBezTo>
                    <a:pt x="10845" y="7913"/>
                    <a:pt x="10269" y="7978"/>
                    <a:pt x="9691" y="7978"/>
                  </a:cubicBezTo>
                  <a:cubicBezTo>
                    <a:pt x="7876" y="7978"/>
                    <a:pt x="6039" y="7335"/>
                    <a:pt x="4471" y="6500"/>
                  </a:cubicBezTo>
                  <a:cubicBezTo>
                    <a:pt x="3303" y="5900"/>
                    <a:pt x="2302" y="4999"/>
                    <a:pt x="1402" y="4065"/>
                  </a:cubicBezTo>
                  <a:cubicBezTo>
                    <a:pt x="1202" y="3865"/>
                    <a:pt x="1035" y="3632"/>
                    <a:pt x="835" y="3398"/>
                  </a:cubicBezTo>
                  <a:cubicBezTo>
                    <a:pt x="735" y="3298"/>
                    <a:pt x="501" y="3098"/>
                    <a:pt x="468" y="2931"/>
                  </a:cubicBezTo>
                  <a:cubicBezTo>
                    <a:pt x="368" y="2698"/>
                    <a:pt x="368" y="2864"/>
                    <a:pt x="501" y="2698"/>
                  </a:cubicBezTo>
                  <a:cubicBezTo>
                    <a:pt x="601" y="2597"/>
                    <a:pt x="768" y="2531"/>
                    <a:pt x="901" y="2464"/>
                  </a:cubicBezTo>
                  <a:cubicBezTo>
                    <a:pt x="1202" y="2297"/>
                    <a:pt x="1535" y="2130"/>
                    <a:pt x="1869" y="1964"/>
                  </a:cubicBezTo>
                  <a:cubicBezTo>
                    <a:pt x="3737" y="913"/>
                    <a:pt x="5989" y="219"/>
                    <a:pt x="8177" y="219"/>
                  </a:cubicBezTo>
                  <a:close/>
                  <a:moveTo>
                    <a:pt x="8326" y="0"/>
                  </a:moveTo>
                  <a:cubicBezTo>
                    <a:pt x="5893" y="0"/>
                    <a:pt x="3511" y="822"/>
                    <a:pt x="1402" y="1997"/>
                  </a:cubicBezTo>
                  <a:cubicBezTo>
                    <a:pt x="1035" y="2197"/>
                    <a:pt x="1" y="2564"/>
                    <a:pt x="334" y="3131"/>
                  </a:cubicBezTo>
                  <a:cubicBezTo>
                    <a:pt x="1101" y="4365"/>
                    <a:pt x="2436" y="5433"/>
                    <a:pt x="3603" y="6233"/>
                  </a:cubicBezTo>
                  <a:cubicBezTo>
                    <a:pt x="4671" y="6967"/>
                    <a:pt x="5972" y="7434"/>
                    <a:pt x="7206" y="7801"/>
                  </a:cubicBezTo>
                  <a:cubicBezTo>
                    <a:pt x="7995" y="8036"/>
                    <a:pt x="8785" y="8175"/>
                    <a:pt x="9583" y="8175"/>
                  </a:cubicBezTo>
                  <a:cubicBezTo>
                    <a:pt x="10033" y="8175"/>
                    <a:pt x="10485" y="8131"/>
                    <a:pt x="10942" y="8035"/>
                  </a:cubicBezTo>
                  <a:cubicBezTo>
                    <a:pt x="12176" y="7768"/>
                    <a:pt x="13243" y="7201"/>
                    <a:pt x="14144" y="6367"/>
                  </a:cubicBezTo>
                  <a:cubicBezTo>
                    <a:pt x="14911" y="5733"/>
                    <a:pt x="15712" y="4966"/>
                    <a:pt x="16179" y="4099"/>
                  </a:cubicBezTo>
                  <a:cubicBezTo>
                    <a:pt x="16182" y="4093"/>
                    <a:pt x="16184" y="4087"/>
                    <a:pt x="16186" y="4082"/>
                  </a:cubicBezTo>
                  <a:lnTo>
                    <a:pt x="16186" y="4082"/>
                  </a:lnTo>
                  <a:cubicBezTo>
                    <a:pt x="16212" y="4047"/>
                    <a:pt x="16226" y="4012"/>
                    <a:pt x="16212" y="3998"/>
                  </a:cubicBezTo>
                  <a:cubicBezTo>
                    <a:pt x="15045" y="3165"/>
                    <a:pt x="14077" y="2064"/>
                    <a:pt x="12877" y="1263"/>
                  </a:cubicBezTo>
                  <a:cubicBezTo>
                    <a:pt x="11742" y="529"/>
                    <a:pt x="10441" y="129"/>
                    <a:pt x="9107" y="29"/>
                  </a:cubicBezTo>
                  <a:cubicBezTo>
                    <a:pt x="8846" y="10"/>
                    <a:pt x="8586" y="0"/>
                    <a:pt x="83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7575050" y="4394175"/>
              <a:ext cx="401600" cy="56725"/>
            </a:xfrm>
            <a:custGeom>
              <a:avLst/>
              <a:gdLst/>
              <a:ahLst/>
              <a:cxnLst/>
              <a:rect l="l" t="t" r="r" b="b"/>
              <a:pathLst>
                <a:path w="16064" h="2269" extrusionOk="0">
                  <a:moveTo>
                    <a:pt x="7839" y="0"/>
                  </a:moveTo>
                  <a:cubicBezTo>
                    <a:pt x="6471" y="0"/>
                    <a:pt x="5070" y="167"/>
                    <a:pt x="3669" y="334"/>
                  </a:cubicBezTo>
                  <a:cubicBezTo>
                    <a:pt x="2535" y="467"/>
                    <a:pt x="1268" y="434"/>
                    <a:pt x="167" y="767"/>
                  </a:cubicBezTo>
                  <a:cubicBezTo>
                    <a:pt x="100" y="801"/>
                    <a:pt x="0" y="967"/>
                    <a:pt x="100" y="967"/>
                  </a:cubicBezTo>
                  <a:cubicBezTo>
                    <a:pt x="1168" y="600"/>
                    <a:pt x="2502" y="701"/>
                    <a:pt x="3636" y="567"/>
                  </a:cubicBezTo>
                  <a:cubicBezTo>
                    <a:pt x="4994" y="413"/>
                    <a:pt x="6438" y="230"/>
                    <a:pt x="7836" y="230"/>
                  </a:cubicBezTo>
                  <a:cubicBezTo>
                    <a:pt x="7948" y="230"/>
                    <a:pt x="8061" y="231"/>
                    <a:pt x="8173" y="234"/>
                  </a:cubicBezTo>
                  <a:cubicBezTo>
                    <a:pt x="9574" y="300"/>
                    <a:pt x="10975" y="600"/>
                    <a:pt x="12309" y="1101"/>
                  </a:cubicBezTo>
                  <a:cubicBezTo>
                    <a:pt x="12976" y="1368"/>
                    <a:pt x="13610" y="1635"/>
                    <a:pt x="14277" y="1901"/>
                  </a:cubicBezTo>
                  <a:cubicBezTo>
                    <a:pt x="14718" y="2039"/>
                    <a:pt x="15159" y="2268"/>
                    <a:pt x="15619" y="2268"/>
                  </a:cubicBezTo>
                  <a:cubicBezTo>
                    <a:pt x="15716" y="2268"/>
                    <a:pt x="15813" y="2258"/>
                    <a:pt x="15912" y="2235"/>
                  </a:cubicBezTo>
                  <a:cubicBezTo>
                    <a:pt x="15973" y="2235"/>
                    <a:pt x="16063" y="2064"/>
                    <a:pt x="16024" y="2064"/>
                  </a:cubicBezTo>
                  <a:cubicBezTo>
                    <a:pt x="16021" y="2064"/>
                    <a:pt x="16017" y="2066"/>
                    <a:pt x="16012" y="2068"/>
                  </a:cubicBezTo>
                  <a:cubicBezTo>
                    <a:pt x="15934" y="2080"/>
                    <a:pt x="15856" y="2085"/>
                    <a:pt x="15779" y="2085"/>
                  </a:cubicBezTo>
                  <a:cubicBezTo>
                    <a:pt x="15191" y="2085"/>
                    <a:pt x="14611" y="1778"/>
                    <a:pt x="14110" y="1601"/>
                  </a:cubicBezTo>
                  <a:cubicBezTo>
                    <a:pt x="13376" y="1334"/>
                    <a:pt x="12676" y="1034"/>
                    <a:pt x="11975" y="767"/>
                  </a:cubicBezTo>
                  <a:cubicBezTo>
                    <a:pt x="10641" y="334"/>
                    <a:pt x="9240" y="0"/>
                    <a:pt x="78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a:off x="7800675" y="4435725"/>
              <a:ext cx="124525" cy="111250"/>
            </a:xfrm>
            <a:custGeom>
              <a:avLst/>
              <a:gdLst/>
              <a:ahLst/>
              <a:cxnLst/>
              <a:rect l="l" t="t" r="r" b="b"/>
              <a:pathLst>
                <a:path w="4981" h="4450" extrusionOk="0">
                  <a:moveTo>
                    <a:pt x="4911" y="1"/>
                  </a:moveTo>
                  <a:cubicBezTo>
                    <a:pt x="4851" y="1"/>
                    <a:pt x="4757" y="20"/>
                    <a:pt x="4718" y="39"/>
                  </a:cubicBezTo>
                  <a:cubicBezTo>
                    <a:pt x="3951" y="940"/>
                    <a:pt x="3184" y="1874"/>
                    <a:pt x="2317" y="2674"/>
                  </a:cubicBezTo>
                  <a:cubicBezTo>
                    <a:pt x="1983" y="2975"/>
                    <a:pt x="1649" y="3308"/>
                    <a:pt x="1316" y="3608"/>
                  </a:cubicBezTo>
                  <a:cubicBezTo>
                    <a:pt x="982" y="3909"/>
                    <a:pt x="582" y="4242"/>
                    <a:pt x="115" y="4342"/>
                  </a:cubicBezTo>
                  <a:cubicBezTo>
                    <a:pt x="0" y="4371"/>
                    <a:pt x="9" y="4449"/>
                    <a:pt x="99" y="4449"/>
                  </a:cubicBezTo>
                  <a:cubicBezTo>
                    <a:pt x="113" y="4449"/>
                    <a:pt x="130" y="4447"/>
                    <a:pt x="148" y="4442"/>
                  </a:cubicBezTo>
                  <a:cubicBezTo>
                    <a:pt x="1082" y="4242"/>
                    <a:pt x="1750" y="3375"/>
                    <a:pt x="2450" y="2775"/>
                  </a:cubicBezTo>
                  <a:cubicBezTo>
                    <a:pt x="3351" y="1941"/>
                    <a:pt x="4151" y="1007"/>
                    <a:pt x="4952" y="39"/>
                  </a:cubicBezTo>
                  <a:cubicBezTo>
                    <a:pt x="4980" y="11"/>
                    <a:pt x="4955" y="1"/>
                    <a:pt x="49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a:off x="7734050" y="4413025"/>
              <a:ext cx="134725" cy="120600"/>
            </a:xfrm>
            <a:custGeom>
              <a:avLst/>
              <a:gdLst/>
              <a:ahLst/>
              <a:cxnLst/>
              <a:rect l="l" t="t" r="r" b="b"/>
              <a:pathLst>
                <a:path w="5389" h="4824" extrusionOk="0">
                  <a:moveTo>
                    <a:pt x="5272" y="0"/>
                  </a:moveTo>
                  <a:cubicBezTo>
                    <a:pt x="5215" y="0"/>
                    <a:pt x="5145" y="17"/>
                    <a:pt x="5115" y="47"/>
                  </a:cubicBezTo>
                  <a:cubicBezTo>
                    <a:pt x="4715" y="380"/>
                    <a:pt x="4415" y="814"/>
                    <a:pt x="4081" y="1247"/>
                  </a:cubicBezTo>
                  <a:cubicBezTo>
                    <a:pt x="3747" y="1714"/>
                    <a:pt x="3347" y="2115"/>
                    <a:pt x="2913" y="2548"/>
                  </a:cubicBezTo>
                  <a:cubicBezTo>
                    <a:pt x="2080" y="3349"/>
                    <a:pt x="1246" y="4250"/>
                    <a:pt x="145" y="4683"/>
                  </a:cubicBezTo>
                  <a:cubicBezTo>
                    <a:pt x="1" y="4741"/>
                    <a:pt x="81" y="4823"/>
                    <a:pt x="191" y="4823"/>
                  </a:cubicBezTo>
                  <a:cubicBezTo>
                    <a:pt x="208" y="4823"/>
                    <a:pt x="227" y="4821"/>
                    <a:pt x="245" y="4817"/>
                  </a:cubicBezTo>
                  <a:cubicBezTo>
                    <a:pt x="1312" y="4350"/>
                    <a:pt x="2180" y="3516"/>
                    <a:pt x="3014" y="2682"/>
                  </a:cubicBezTo>
                  <a:cubicBezTo>
                    <a:pt x="3447" y="2282"/>
                    <a:pt x="3847" y="1848"/>
                    <a:pt x="4214" y="1381"/>
                  </a:cubicBezTo>
                  <a:cubicBezTo>
                    <a:pt x="4581" y="947"/>
                    <a:pt x="4882" y="447"/>
                    <a:pt x="5315" y="80"/>
                  </a:cubicBezTo>
                  <a:cubicBezTo>
                    <a:pt x="5389" y="25"/>
                    <a:pt x="5341" y="0"/>
                    <a:pt x="5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a:off x="7671775" y="4397175"/>
              <a:ext cx="124000" cy="109900"/>
            </a:xfrm>
            <a:custGeom>
              <a:avLst/>
              <a:gdLst/>
              <a:ahLst/>
              <a:cxnLst/>
              <a:rect l="l" t="t" r="r" b="b"/>
              <a:pathLst>
                <a:path w="4960" h="4396" extrusionOk="0">
                  <a:moveTo>
                    <a:pt x="4850" y="0"/>
                  </a:moveTo>
                  <a:cubicBezTo>
                    <a:pt x="4798" y="0"/>
                    <a:pt x="4734" y="17"/>
                    <a:pt x="4704" y="47"/>
                  </a:cubicBezTo>
                  <a:cubicBezTo>
                    <a:pt x="3069" y="1348"/>
                    <a:pt x="1935" y="3249"/>
                    <a:pt x="101" y="4283"/>
                  </a:cubicBezTo>
                  <a:cubicBezTo>
                    <a:pt x="1" y="4358"/>
                    <a:pt x="88" y="4396"/>
                    <a:pt x="166" y="4396"/>
                  </a:cubicBezTo>
                  <a:cubicBezTo>
                    <a:pt x="192" y="4396"/>
                    <a:pt x="217" y="4392"/>
                    <a:pt x="234" y="4383"/>
                  </a:cubicBezTo>
                  <a:cubicBezTo>
                    <a:pt x="2102" y="3316"/>
                    <a:pt x="3236" y="1381"/>
                    <a:pt x="4904" y="80"/>
                  </a:cubicBezTo>
                  <a:cubicBezTo>
                    <a:pt x="4959" y="25"/>
                    <a:pt x="4913" y="0"/>
                    <a:pt x="4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a:off x="7631700" y="4397375"/>
              <a:ext cx="100625" cy="80750"/>
            </a:xfrm>
            <a:custGeom>
              <a:avLst/>
              <a:gdLst/>
              <a:ahLst/>
              <a:cxnLst/>
              <a:rect l="l" t="t" r="r" b="b"/>
              <a:pathLst>
                <a:path w="4025" h="3230" extrusionOk="0">
                  <a:moveTo>
                    <a:pt x="3912" y="0"/>
                  </a:moveTo>
                  <a:cubicBezTo>
                    <a:pt x="3900" y="0"/>
                    <a:pt x="3887" y="2"/>
                    <a:pt x="3872" y="5"/>
                  </a:cubicBezTo>
                  <a:cubicBezTo>
                    <a:pt x="3105" y="172"/>
                    <a:pt x="2571" y="806"/>
                    <a:pt x="2071" y="1340"/>
                  </a:cubicBezTo>
                  <a:cubicBezTo>
                    <a:pt x="1504" y="2007"/>
                    <a:pt x="903" y="2707"/>
                    <a:pt x="103" y="3108"/>
                  </a:cubicBezTo>
                  <a:cubicBezTo>
                    <a:pt x="0" y="3159"/>
                    <a:pt x="55" y="3230"/>
                    <a:pt x="131" y="3230"/>
                  </a:cubicBezTo>
                  <a:cubicBezTo>
                    <a:pt x="154" y="3230"/>
                    <a:pt x="179" y="3223"/>
                    <a:pt x="203" y="3208"/>
                  </a:cubicBezTo>
                  <a:cubicBezTo>
                    <a:pt x="936" y="2841"/>
                    <a:pt x="1570" y="2207"/>
                    <a:pt x="2104" y="1573"/>
                  </a:cubicBezTo>
                  <a:cubicBezTo>
                    <a:pt x="2604" y="1040"/>
                    <a:pt x="3138" y="306"/>
                    <a:pt x="3905" y="139"/>
                  </a:cubicBezTo>
                  <a:cubicBezTo>
                    <a:pt x="4024" y="109"/>
                    <a:pt x="4011" y="0"/>
                    <a:pt x="3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a:off x="7600900" y="4403825"/>
              <a:ext cx="66725" cy="47450"/>
            </a:xfrm>
            <a:custGeom>
              <a:avLst/>
              <a:gdLst/>
              <a:ahLst/>
              <a:cxnLst/>
              <a:rect l="l" t="t" r="r" b="b"/>
              <a:pathLst>
                <a:path w="2669" h="1898" extrusionOk="0">
                  <a:moveTo>
                    <a:pt x="2559" y="0"/>
                  </a:moveTo>
                  <a:cubicBezTo>
                    <a:pt x="2516" y="0"/>
                    <a:pt x="2459" y="24"/>
                    <a:pt x="2435" y="48"/>
                  </a:cubicBezTo>
                  <a:cubicBezTo>
                    <a:pt x="2002" y="281"/>
                    <a:pt x="1668" y="615"/>
                    <a:pt x="1301" y="948"/>
                  </a:cubicBezTo>
                  <a:cubicBezTo>
                    <a:pt x="934" y="1249"/>
                    <a:pt x="567" y="1582"/>
                    <a:pt x="100" y="1782"/>
                  </a:cubicBezTo>
                  <a:cubicBezTo>
                    <a:pt x="67" y="1782"/>
                    <a:pt x="0" y="1816"/>
                    <a:pt x="34" y="1882"/>
                  </a:cubicBezTo>
                  <a:cubicBezTo>
                    <a:pt x="45" y="1893"/>
                    <a:pt x="63" y="1897"/>
                    <a:pt x="84" y="1897"/>
                  </a:cubicBezTo>
                  <a:cubicBezTo>
                    <a:pt x="126" y="1897"/>
                    <a:pt x="178" y="1882"/>
                    <a:pt x="200" y="1882"/>
                  </a:cubicBezTo>
                  <a:cubicBezTo>
                    <a:pt x="1134" y="1482"/>
                    <a:pt x="1701" y="581"/>
                    <a:pt x="2602" y="114"/>
                  </a:cubicBezTo>
                  <a:cubicBezTo>
                    <a:pt x="2635" y="81"/>
                    <a:pt x="2669" y="48"/>
                    <a:pt x="2602" y="14"/>
                  </a:cubicBezTo>
                  <a:cubicBezTo>
                    <a:pt x="2592" y="5"/>
                    <a:pt x="2577" y="0"/>
                    <a:pt x="2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7617575" y="4403000"/>
              <a:ext cx="70900" cy="63250"/>
            </a:xfrm>
            <a:custGeom>
              <a:avLst/>
              <a:gdLst/>
              <a:ahLst/>
              <a:cxnLst/>
              <a:rect l="l" t="t" r="r" b="b"/>
              <a:pathLst>
                <a:path w="2836" h="2530" extrusionOk="0">
                  <a:moveTo>
                    <a:pt x="2726" y="0"/>
                  </a:moveTo>
                  <a:cubicBezTo>
                    <a:pt x="2683" y="0"/>
                    <a:pt x="2626" y="24"/>
                    <a:pt x="2602" y="47"/>
                  </a:cubicBezTo>
                  <a:cubicBezTo>
                    <a:pt x="2135" y="381"/>
                    <a:pt x="1735" y="848"/>
                    <a:pt x="1368" y="1248"/>
                  </a:cubicBezTo>
                  <a:cubicBezTo>
                    <a:pt x="968" y="1682"/>
                    <a:pt x="567" y="2149"/>
                    <a:pt x="67" y="2416"/>
                  </a:cubicBezTo>
                  <a:cubicBezTo>
                    <a:pt x="0" y="2449"/>
                    <a:pt x="0" y="2482"/>
                    <a:pt x="34" y="2516"/>
                  </a:cubicBezTo>
                  <a:cubicBezTo>
                    <a:pt x="44" y="2526"/>
                    <a:pt x="59" y="2530"/>
                    <a:pt x="77" y="2530"/>
                  </a:cubicBezTo>
                  <a:cubicBezTo>
                    <a:pt x="120" y="2530"/>
                    <a:pt x="177" y="2506"/>
                    <a:pt x="201" y="2482"/>
                  </a:cubicBezTo>
                  <a:cubicBezTo>
                    <a:pt x="701" y="2216"/>
                    <a:pt x="1135" y="1749"/>
                    <a:pt x="1501" y="1315"/>
                  </a:cubicBezTo>
                  <a:cubicBezTo>
                    <a:pt x="1902" y="881"/>
                    <a:pt x="2302" y="414"/>
                    <a:pt x="2802" y="81"/>
                  </a:cubicBezTo>
                  <a:cubicBezTo>
                    <a:pt x="2836" y="47"/>
                    <a:pt x="2836" y="14"/>
                    <a:pt x="2769" y="14"/>
                  </a:cubicBezTo>
                  <a:cubicBezTo>
                    <a:pt x="2759" y="4"/>
                    <a:pt x="2744" y="0"/>
                    <a:pt x="27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7893100" y="4382325"/>
              <a:ext cx="32225" cy="55475"/>
            </a:xfrm>
            <a:custGeom>
              <a:avLst/>
              <a:gdLst/>
              <a:ahLst/>
              <a:cxnLst/>
              <a:rect l="l" t="t" r="r" b="b"/>
              <a:pathLst>
                <a:path w="1289" h="2219" extrusionOk="0">
                  <a:moveTo>
                    <a:pt x="252" y="0"/>
                  </a:moveTo>
                  <a:cubicBezTo>
                    <a:pt x="163" y="0"/>
                    <a:pt x="1" y="83"/>
                    <a:pt x="87" y="140"/>
                  </a:cubicBezTo>
                  <a:cubicBezTo>
                    <a:pt x="221" y="241"/>
                    <a:pt x="321" y="374"/>
                    <a:pt x="421" y="507"/>
                  </a:cubicBezTo>
                  <a:cubicBezTo>
                    <a:pt x="521" y="674"/>
                    <a:pt x="621" y="841"/>
                    <a:pt x="721" y="1008"/>
                  </a:cubicBezTo>
                  <a:cubicBezTo>
                    <a:pt x="788" y="1175"/>
                    <a:pt x="855" y="1375"/>
                    <a:pt x="888" y="1575"/>
                  </a:cubicBezTo>
                  <a:cubicBezTo>
                    <a:pt x="921" y="1675"/>
                    <a:pt x="955" y="1775"/>
                    <a:pt x="988" y="1875"/>
                  </a:cubicBezTo>
                  <a:cubicBezTo>
                    <a:pt x="988" y="1975"/>
                    <a:pt x="1055" y="2075"/>
                    <a:pt x="1021" y="2142"/>
                  </a:cubicBezTo>
                  <a:cubicBezTo>
                    <a:pt x="1021" y="2198"/>
                    <a:pt x="1069" y="2219"/>
                    <a:pt x="1124" y="2219"/>
                  </a:cubicBezTo>
                  <a:cubicBezTo>
                    <a:pt x="1199" y="2219"/>
                    <a:pt x="1288" y="2180"/>
                    <a:pt x="1288" y="2142"/>
                  </a:cubicBezTo>
                  <a:cubicBezTo>
                    <a:pt x="1288" y="2042"/>
                    <a:pt x="1255" y="1975"/>
                    <a:pt x="1255" y="1875"/>
                  </a:cubicBezTo>
                  <a:cubicBezTo>
                    <a:pt x="1221" y="1775"/>
                    <a:pt x="1188" y="1642"/>
                    <a:pt x="1155" y="1541"/>
                  </a:cubicBezTo>
                  <a:cubicBezTo>
                    <a:pt x="1121" y="1341"/>
                    <a:pt x="1055" y="1108"/>
                    <a:pt x="955" y="908"/>
                  </a:cubicBezTo>
                  <a:cubicBezTo>
                    <a:pt x="855" y="741"/>
                    <a:pt x="754" y="574"/>
                    <a:pt x="654" y="407"/>
                  </a:cubicBezTo>
                  <a:cubicBezTo>
                    <a:pt x="521" y="274"/>
                    <a:pt x="421" y="107"/>
                    <a:pt x="287" y="7"/>
                  </a:cubicBezTo>
                  <a:cubicBezTo>
                    <a:pt x="278" y="2"/>
                    <a:pt x="266" y="0"/>
                    <a:pt x="2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7823700" y="4351400"/>
              <a:ext cx="44675" cy="65150"/>
            </a:xfrm>
            <a:custGeom>
              <a:avLst/>
              <a:gdLst/>
              <a:ahLst/>
              <a:cxnLst/>
              <a:rect l="l" t="t" r="r" b="b"/>
              <a:pathLst>
                <a:path w="1787" h="2606" extrusionOk="0">
                  <a:moveTo>
                    <a:pt x="226" y="1"/>
                  </a:moveTo>
                  <a:cubicBezTo>
                    <a:pt x="151" y="1"/>
                    <a:pt x="1" y="55"/>
                    <a:pt x="28" y="110"/>
                  </a:cubicBezTo>
                  <a:cubicBezTo>
                    <a:pt x="161" y="243"/>
                    <a:pt x="295" y="377"/>
                    <a:pt x="428" y="477"/>
                  </a:cubicBezTo>
                  <a:cubicBezTo>
                    <a:pt x="595" y="644"/>
                    <a:pt x="695" y="810"/>
                    <a:pt x="829" y="1011"/>
                  </a:cubicBezTo>
                  <a:cubicBezTo>
                    <a:pt x="962" y="1244"/>
                    <a:pt x="1162" y="1511"/>
                    <a:pt x="1262" y="1778"/>
                  </a:cubicBezTo>
                  <a:cubicBezTo>
                    <a:pt x="1396" y="2045"/>
                    <a:pt x="1429" y="2311"/>
                    <a:pt x="1529" y="2578"/>
                  </a:cubicBezTo>
                  <a:cubicBezTo>
                    <a:pt x="1529" y="2597"/>
                    <a:pt x="1550" y="2605"/>
                    <a:pt x="1579" y="2605"/>
                  </a:cubicBezTo>
                  <a:cubicBezTo>
                    <a:pt x="1655" y="2605"/>
                    <a:pt x="1787" y="2550"/>
                    <a:pt x="1763" y="2478"/>
                  </a:cubicBezTo>
                  <a:cubicBezTo>
                    <a:pt x="1662" y="2245"/>
                    <a:pt x="1629" y="1945"/>
                    <a:pt x="1529" y="1711"/>
                  </a:cubicBezTo>
                  <a:cubicBezTo>
                    <a:pt x="1396" y="1411"/>
                    <a:pt x="1195" y="1177"/>
                    <a:pt x="1062" y="910"/>
                  </a:cubicBezTo>
                  <a:cubicBezTo>
                    <a:pt x="929" y="710"/>
                    <a:pt x="829" y="544"/>
                    <a:pt x="662" y="410"/>
                  </a:cubicBezTo>
                  <a:cubicBezTo>
                    <a:pt x="528" y="277"/>
                    <a:pt x="395" y="143"/>
                    <a:pt x="261" y="10"/>
                  </a:cubicBezTo>
                  <a:cubicBezTo>
                    <a:pt x="255" y="4"/>
                    <a:pt x="243"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7729325" y="4350800"/>
              <a:ext cx="63975" cy="48275"/>
            </a:xfrm>
            <a:custGeom>
              <a:avLst/>
              <a:gdLst/>
              <a:ahLst/>
              <a:cxnLst/>
              <a:rect l="l" t="t" r="r" b="b"/>
              <a:pathLst>
                <a:path w="2559" h="1931" extrusionOk="0">
                  <a:moveTo>
                    <a:pt x="34" y="0"/>
                  </a:moveTo>
                  <a:cubicBezTo>
                    <a:pt x="34" y="34"/>
                    <a:pt x="0" y="67"/>
                    <a:pt x="34" y="67"/>
                  </a:cubicBezTo>
                  <a:cubicBezTo>
                    <a:pt x="267" y="101"/>
                    <a:pt x="467" y="201"/>
                    <a:pt x="667" y="301"/>
                  </a:cubicBezTo>
                  <a:cubicBezTo>
                    <a:pt x="834" y="401"/>
                    <a:pt x="1034" y="534"/>
                    <a:pt x="1201" y="668"/>
                  </a:cubicBezTo>
                  <a:cubicBezTo>
                    <a:pt x="1635" y="1035"/>
                    <a:pt x="2035" y="1468"/>
                    <a:pt x="2402" y="1902"/>
                  </a:cubicBezTo>
                  <a:cubicBezTo>
                    <a:pt x="2412" y="1923"/>
                    <a:pt x="2432" y="1930"/>
                    <a:pt x="2454" y="1930"/>
                  </a:cubicBezTo>
                  <a:cubicBezTo>
                    <a:pt x="2502" y="1930"/>
                    <a:pt x="2558" y="1891"/>
                    <a:pt x="2535" y="1868"/>
                  </a:cubicBezTo>
                  <a:cubicBezTo>
                    <a:pt x="2168" y="1401"/>
                    <a:pt x="1768" y="934"/>
                    <a:pt x="1301" y="568"/>
                  </a:cubicBezTo>
                  <a:cubicBezTo>
                    <a:pt x="1134" y="434"/>
                    <a:pt x="934" y="301"/>
                    <a:pt x="734" y="201"/>
                  </a:cubicBezTo>
                  <a:cubicBezTo>
                    <a:pt x="534" y="101"/>
                    <a:pt x="334" y="0"/>
                    <a:pt x="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7663450" y="4367475"/>
              <a:ext cx="65725" cy="32775"/>
            </a:xfrm>
            <a:custGeom>
              <a:avLst/>
              <a:gdLst/>
              <a:ahLst/>
              <a:cxnLst/>
              <a:rect l="l" t="t" r="r" b="b"/>
              <a:pathLst>
                <a:path w="2629" h="1311" extrusionOk="0">
                  <a:moveTo>
                    <a:pt x="167" y="1"/>
                  </a:moveTo>
                  <a:cubicBezTo>
                    <a:pt x="100" y="1"/>
                    <a:pt x="0" y="67"/>
                    <a:pt x="100" y="67"/>
                  </a:cubicBezTo>
                  <a:cubicBezTo>
                    <a:pt x="267" y="67"/>
                    <a:pt x="434" y="134"/>
                    <a:pt x="600" y="167"/>
                  </a:cubicBezTo>
                  <a:cubicBezTo>
                    <a:pt x="801" y="234"/>
                    <a:pt x="967" y="301"/>
                    <a:pt x="1168" y="334"/>
                  </a:cubicBezTo>
                  <a:cubicBezTo>
                    <a:pt x="1434" y="368"/>
                    <a:pt x="1701" y="568"/>
                    <a:pt x="1901" y="734"/>
                  </a:cubicBezTo>
                  <a:cubicBezTo>
                    <a:pt x="2001" y="835"/>
                    <a:pt x="2102" y="935"/>
                    <a:pt x="2202" y="1035"/>
                  </a:cubicBezTo>
                  <a:cubicBezTo>
                    <a:pt x="2302" y="1135"/>
                    <a:pt x="2402" y="1201"/>
                    <a:pt x="2502" y="1302"/>
                  </a:cubicBezTo>
                  <a:cubicBezTo>
                    <a:pt x="2508" y="1308"/>
                    <a:pt x="2517" y="1311"/>
                    <a:pt x="2527" y="1311"/>
                  </a:cubicBezTo>
                  <a:cubicBezTo>
                    <a:pt x="2569" y="1311"/>
                    <a:pt x="2629" y="1262"/>
                    <a:pt x="2602" y="1235"/>
                  </a:cubicBezTo>
                  <a:cubicBezTo>
                    <a:pt x="2535" y="1135"/>
                    <a:pt x="2402" y="1068"/>
                    <a:pt x="2302" y="968"/>
                  </a:cubicBezTo>
                  <a:cubicBezTo>
                    <a:pt x="2202" y="868"/>
                    <a:pt x="2102" y="768"/>
                    <a:pt x="2001" y="668"/>
                  </a:cubicBezTo>
                  <a:cubicBezTo>
                    <a:pt x="1801" y="501"/>
                    <a:pt x="1568" y="301"/>
                    <a:pt x="1301" y="267"/>
                  </a:cubicBezTo>
                  <a:cubicBezTo>
                    <a:pt x="1067" y="234"/>
                    <a:pt x="901" y="167"/>
                    <a:pt x="667" y="101"/>
                  </a:cubicBezTo>
                  <a:cubicBezTo>
                    <a:pt x="534" y="67"/>
                    <a:pt x="334"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7625075" y="4385000"/>
              <a:ext cx="39900" cy="21925"/>
            </a:xfrm>
            <a:custGeom>
              <a:avLst/>
              <a:gdLst/>
              <a:ahLst/>
              <a:cxnLst/>
              <a:rect l="l" t="t" r="r" b="b"/>
              <a:pathLst>
                <a:path w="1596" h="877" extrusionOk="0">
                  <a:moveTo>
                    <a:pt x="134" y="0"/>
                  </a:moveTo>
                  <a:cubicBezTo>
                    <a:pt x="101" y="0"/>
                    <a:pt x="67" y="0"/>
                    <a:pt x="34" y="33"/>
                  </a:cubicBezTo>
                  <a:cubicBezTo>
                    <a:pt x="1" y="33"/>
                    <a:pt x="1" y="67"/>
                    <a:pt x="34" y="67"/>
                  </a:cubicBezTo>
                  <a:cubicBezTo>
                    <a:pt x="167" y="67"/>
                    <a:pt x="301" y="167"/>
                    <a:pt x="401" y="200"/>
                  </a:cubicBezTo>
                  <a:cubicBezTo>
                    <a:pt x="534" y="234"/>
                    <a:pt x="668" y="300"/>
                    <a:pt x="768" y="367"/>
                  </a:cubicBezTo>
                  <a:cubicBezTo>
                    <a:pt x="1035" y="500"/>
                    <a:pt x="1235" y="667"/>
                    <a:pt x="1435" y="867"/>
                  </a:cubicBezTo>
                  <a:cubicBezTo>
                    <a:pt x="1441" y="874"/>
                    <a:pt x="1451" y="876"/>
                    <a:pt x="1463" y="876"/>
                  </a:cubicBezTo>
                  <a:cubicBezTo>
                    <a:pt x="1513" y="876"/>
                    <a:pt x="1595" y="828"/>
                    <a:pt x="1568" y="801"/>
                  </a:cubicBezTo>
                  <a:cubicBezTo>
                    <a:pt x="1368" y="601"/>
                    <a:pt x="1135" y="434"/>
                    <a:pt x="901" y="300"/>
                  </a:cubicBezTo>
                  <a:cubicBezTo>
                    <a:pt x="768" y="234"/>
                    <a:pt x="634" y="167"/>
                    <a:pt x="501" y="134"/>
                  </a:cubicBezTo>
                  <a:cubicBezTo>
                    <a:pt x="368" y="67"/>
                    <a:pt x="267" y="0"/>
                    <a:pt x="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7825350" y="4423975"/>
              <a:ext cx="70775" cy="64175"/>
            </a:xfrm>
            <a:custGeom>
              <a:avLst/>
              <a:gdLst/>
              <a:ahLst/>
              <a:cxnLst/>
              <a:rect l="l" t="t" r="r" b="b"/>
              <a:pathLst>
                <a:path w="2831" h="2567" extrusionOk="0">
                  <a:moveTo>
                    <a:pt x="2731" y="1"/>
                  </a:moveTo>
                  <a:cubicBezTo>
                    <a:pt x="2672" y="1"/>
                    <a:pt x="2597" y="26"/>
                    <a:pt x="2564" y="76"/>
                  </a:cubicBezTo>
                  <a:cubicBezTo>
                    <a:pt x="2297" y="576"/>
                    <a:pt x="1897" y="1010"/>
                    <a:pt x="1496" y="1410"/>
                  </a:cubicBezTo>
                  <a:cubicBezTo>
                    <a:pt x="1096" y="1810"/>
                    <a:pt x="629" y="2177"/>
                    <a:pt x="129" y="2444"/>
                  </a:cubicBezTo>
                  <a:cubicBezTo>
                    <a:pt x="1" y="2495"/>
                    <a:pt x="50" y="2566"/>
                    <a:pt x="140" y="2566"/>
                  </a:cubicBezTo>
                  <a:cubicBezTo>
                    <a:pt x="167" y="2566"/>
                    <a:pt x="198" y="2560"/>
                    <a:pt x="229" y="2544"/>
                  </a:cubicBezTo>
                  <a:cubicBezTo>
                    <a:pt x="763" y="2277"/>
                    <a:pt x="1230" y="1910"/>
                    <a:pt x="1663" y="1477"/>
                  </a:cubicBezTo>
                  <a:cubicBezTo>
                    <a:pt x="2097" y="1076"/>
                    <a:pt x="2530" y="609"/>
                    <a:pt x="2797" y="76"/>
                  </a:cubicBezTo>
                  <a:cubicBezTo>
                    <a:pt x="2831" y="26"/>
                    <a:pt x="2789" y="1"/>
                    <a:pt x="27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7780200" y="4534750"/>
              <a:ext cx="19200" cy="9925"/>
            </a:xfrm>
            <a:custGeom>
              <a:avLst/>
              <a:gdLst/>
              <a:ahLst/>
              <a:cxnLst/>
              <a:rect l="l" t="t" r="r" b="b"/>
              <a:pathLst>
                <a:path w="768" h="397" extrusionOk="0">
                  <a:moveTo>
                    <a:pt x="676" y="1"/>
                  </a:moveTo>
                  <a:cubicBezTo>
                    <a:pt x="631" y="1"/>
                    <a:pt x="591" y="24"/>
                    <a:pt x="567" y="48"/>
                  </a:cubicBezTo>
                  <a:cubicBezTo>
                    <a:pt x="534" y="48"/>
                    <a:pt x="500" y="81"/>
                    <a:pt x="500" y="81"/>
                  </a:cubicBezTo>
                  <a:lnTo>
                    <a:pt x="467" y="81"/>
                  </a:lnTo>
                  <a:cubicBezTo>
                    <a:pt x="467" y="114"/>
                    <a:pt x="467" y="114"/>
                    <a:pt x="434" y="114"/>
                  </a:cubicBezTo>
                  <a:cubicBezTo>
                    <a:pt x="400" y="148"/>
                    <a:pt x="367" y="148"/>
                    <a:pt x="334" y="181"/>
                  </a:cubicBezTo>
                  <a:cubicBezTo>
                    <a:pt x="234" y="215"/>
                    <a:pt x="167" y="248"/>
                    <a:pt x="67" y="315"/>
                  </a:cubicBezTo>
                  <a:cubicBezTo>
                    <a:pt x="67" y="315"/>
                    <a:pt x="0" y="381"/>
                    <a:pt x="67" y="381"/>
                  </a:cubicBezTo>
                  <a:cubicBezTo>
                    <a:pt x="78" y="392"/>
                    <a:pt x="93" y="396"/>
                    <a:pt x="110" y="396"/>
                  </a:cubicBezTo>
                  <a:cubicBezTo>
                    <a:pt x="145" y="396"/>
                    <a:pt x="189" y="381"/>
                    <a:pt x="234" y="381"/>
                  </a:cubicBezTo>
                  <a:cubicBezTo>
                    <a:pt x="400" y="281"/>
                    <a:pt x="600" y="215"/>
                    <a:pt x="734" y="81"/>
                  </a:cubicBezTo>
                  <a:cubicBezTo>
                    <a:pt x="767" y="81"/>
                    <a:pt x="767" y="48"/>
                    <a:pt x="767" y="14"/>
                  </a:cubicBezTo>
                  <a:lnTo>
                    <a:pt x="734" y="14"/>
                  </a:lnTo>
                  <a:cubicBezTo>
                    <a:pt x="714" y="5"/>
                    <a:pt x="695" y="1"/>
                    <a:pt x="6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7795675" y="4347625"/>
              <a:ext cx="25025" cy="24600"/>
            </a:xfrm>
            <a:custGeom>
              <a:avLst/>
              <a:gdLst/>
              <a:ahLst/>
              <a:cxnLst/>
              <a:rect l="l" t="t" r="r" b="b"/>
              <a:pathLst>
                <a:path w="1001" h="984" extrusionOk="0">
                  <a:moveTo>
                    <a:pt x="197" y="1"/>
                  </a:moveTo>
                  <a:cubicBezTo>
                    <a:pt x="108" y="1"/>
                    <a:pt x="0" y="55"/>
                    <a:pt x="48" y="127"/>
                  </a:cubicBezTo>
                  <a:cubicBezTo>
                    <a:pt x="148" y="261"/>
                    <a:pt x="282" y="361"/>
                    <a:pt x="415" y="494"/>
                  </a:cubicBezTo>
                  <a:cubicBezTo>
                    <a:pt x="549" y="628"/>
                    <a:pt x="615" y="795"/>
                    <a:pt x="715" y="961"/>
                  </a:cubicBezTo>
                  <a:cubicBezTo>
                    <a:pt x="731" y="977"/>
                    <a:pt x="755" y="983"/>
                    <a:pt x="783" y="983"/>
                  </a:cubicBezTo>
                  <a:cubicBezTo>
                    <a:pt x="874" y="983"/>
                    <a:pt x="1000" y="913"/>
                    <a:pt x="949" y="861"/>
                  </a:cubicBezTo>
                  <a:cubicBezTo>
                    <a:pt x="849" y="695"/>
                    <a:pt x="749" y="528"/>
                    <a:pt x="649" y="394"/>
                  </a:cubicBezTo>
                  <a:cubicBezTo>
                    <a:pt x="515" y="261"/>
                    <a:pt x="382" y="161"/>
                    <a:pt x="282" y="27"/>
                  </a:cubicBezTo>
                  <a:cubicBezTo>
                    <a:pt x="263" y="9"/>
                    <a:pt x="231" y="1"/>
                    <a:pt x="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7650925" y="4372475"/>
              <a:ext cx="39075" cy="31950"/>
            </a:xfrm>
            <a:custGeom>
              <a:avLst/>
              <a:gdLst/>
              <a:ahLst/>
              <a:cxnLst/>
              <a:rect l="l" t="t" r="r" b="b"/>
              <a:pathLst>
                <a:path w="1563" h="1278" extrusionOk="0">
                  <a:moveTo>
                    <a:pt x="167" y="1"/>
                  </a:moveTo>
                  <a:cubicBezTo>
                    <a:pt x="134" y="1"/>
                    <a:pt x="1" y="67"/>
                    <a:pt x="67" y="67"/>
                  </a:cubicBezTo>
                  <a:cubicBezTo>
                    <a:pt x="234" y="168"/>
                    <a:pt x="434" y="234"/>
                    <a:pt x="568" y="368"/>
                  </a:cubicBezTo>
                  <a:cubicBezTo>
                    <a:pt x="668" y="434"/>
                    <a:pt x="735" y="534"/>
                    <a:pt x="801" y="601"/>
                  </a:cubicBezTo>
                  <a:cubicBezTo>
                    <a:pt x="1001" y="801"/>
                    <a:pt x="1235" y="1001"/>
                    <a:pt x="1402" y="1268"/>
                  </a:cubicBezTo>
                  <a:cubicBezTo>
                    <a:pt x="1408" y="1275"/>
                    <a:pt x="1418" y="1277"/>
                    <a:pt x="1430" y="1277"/>
                  </a:cubicBezTo>
                  <a:cubicBezTo>
                    <a:pt x="1480" y="1277"/>
                    <a:pt x="1562" y="1229"/>
                    <a:pt x="1535" y="1202"/>
                  </a:cubicBezTo>
                  <a:cubicBezTo>
                    <a:pt x="1368" y="968"/>
                    <a:pt x="1135" y="735"/>
                    <a:pt x="935" y="534"/>
                  </a:cubicBezTo>
                  <a:cubicBezTo>
                    <a:pt x="835" y="468"/>
                    <a:pt x="768" y="401"/>
                    <a:pt x="701" y="334"/>
                  </a:cubicBezTo>
                  <a:cubicBezTo>
                    <a:pt x="534" y="201"/>
                    <a:pt x="368" y="10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7910275" y="4050425"/>
              <a:ext cx="513725" cy="553075"/>
            </a:xfrm>
            <a:custGeom>
              <a:avLst/>
              <a:gdLst/>
              <a:ahLst/>
              <a:cxnLst/>
              <a:rect l="l" t="t" r="r" b="b"/>
              <a:pathLst>
                <a:path w="20549" h="22123" extrusionOk="0">
                  <a:moveTo>
                    <a:pt x="8803" y="2193"/>
                  </a:moveTo>
                  <a:cubicBezTo>
                    <a:pt x="8873" y="2193"/>
                    <a:pt x="8930" y="2200"/>
                    <a:pt x="8974" y="2208"/>
                  </a:cubicBezTo>
                  <a:lnTo>
                    <a:pt x="9107" y="2242"/>
                  </a:lnTo>
                  <a:cubicBezTo>
                    <a:pt x="9141" y="2242"/>
                    <a:pt x="10141" y="2409"/>
                    <a:pt x="10909" y="2742"/>
                  </a:cubicBezTo>
                  <a:cubicBezTo>
                    <a:pt x="10909" y="2776"/>
                    <a:pt x="10942" y="2776"/>
                    <a:pt x="10975" y="2776"/>
                  </a:cubicBezTo>
                  <a:cubicBezTo>
                    <a:pt x="10975" y="2809"/>
                    <a:pt x="10975" y="2809"/>
                    <a:pt x="10975" y="2809"/>
                  </a:cubicBezTo>
                  <a:cubicBezTo>
                    <a:pt x="11275" y="2942"/>
                    <a:pt x="11542" y="3209"/>
                    <a:pt x="11742" y="3576"/>
                  </a:cubicBezTo>
                  <a:cubicBezTo>
                    <a:pt x="11709" y="3609"/>
                    <a:pt x="11642" y="3643"/>
                    <a:pt x="11576" y="3710"/>
                  </a:cubicBezTo>
                  <a:cubicBezTo>
                    <a:pt x="11542" y="3743"/>
                    <a:pt x="11476" y="3776"/>
                    <a:pt x="11442" y="3810"/>
                  </a:cubicBezTo>
                  <a:cubicBezTo>
                    <a:pt x="11242" y="3910"/>
                    <a:pt x="11075" y="4076"/>
                    <a:pt x="10875" y="4243"/>
                  </a:cubicBezTo>
                  <a:cubicBezTo>
                    <a:pt x="10642" y="4443"/>
                    <a:pt x="10408" y="4644"/>
                    <a:pt x="10175" y="4877"/>
                  </a:cubicBezTo>
                  <a:cubicBezTo>
                    <a:pt x="9941" y="5111"/>
                    <a:pt x="9674" y="5377"/>
                    <a:pt x="9441" y="5678"/>
                  </a:cubicBezTo>
                  <a:cubicBezTo>
                    <a:pt x="9241" y="5911"/>
                    <a:pt x="9007" y="6178"/>
                    <a:pt x="8807" y="6445"/>
                  </a:cubicBezTo>
                  <a:cubicBezTo>
                    <a:pt x="8607" y="6712"/>
                    <a:pt x="8407" y="7012"/>
                    <a:pt x="8207" y="7279"/>
                  </a:cubicBezTo>
                  <a:lnTo>
                    <a:pt x="8173" y="7279"/>
                  </a:lnTo>
                  <a:cubicBezTo>
                    <a:pt x="7873" y="7746"/>
                    <a:pt x="7606" y="8179"/>
                    <a:pt x="7406" y="8580"/>
                  </a:cubicBezTo>
                  <a:cubicBezTo>
                    <a:pt x="7339" y="8680"/>
                    <a:pt x="7273" y="8780"/>
                    <a:pt x="7206" y="8913"/>
                  </a:cubicBezTo>
                  <a:lnTo>
                    <a:pt x="7106" y="9147"/>
                  </a:lnTo>
                  <a:lnTo>
                    <a:pt x="6572" y="8913"/>
                  </a:lnTo>
                  <a:cubicBezTo>
                    <a:pt x="6505" y="8880"/>
                    <a:pt x="6472" y="8880"/>
                    <a:pt x="6439" y="8847"/>
                  </a:cubicBezTo>
                  <a:lnTo>
                    <a:pt x="6339" y="8780"/>
                  </a:lnTo>
                  <a:cubicBezTo>
                    <a:pt x="5204" y="8146"/>
                    <a:pt x="4571" y="7546"/>
                    <a:pt x="4504" y="7045"/>
                  </a:cubicBezTo>
                  <a:cubicBezTo>
                    <a:pt x="4471" y="6845"/>
                    <a:pt x="4404" y="6545"/>
                    <a:pt x="4471" y="6278"/>
                  </a:cubicBezTo>
                  <a:cubicBezTo>
                    <a:pt x="4504" y="6178"/>
                    <a:pt x="4771" y="5578"/>
                    <a:pt x="4838" y="5444"/>
                  </a:cubicBezTo>
                  <a:cubicBezTo>
                    <a:pt x="5305" y="4443"/>
                    <a:pt x="6172" y="3743"/>
                    <a:pt x="7173" y="2942"/>
                  </a:cubicBezTo>
                  <a:lnTo>
                    <a:pt x="7273" y="2842"/>
                  </a:lnTo>
                  <a:cubicBezTo>
                    <a:pt x="7506" y="2675"/>
                    <a:pt x="7740" y="2542"/>
                    <a:pt x="7940" y="2442"/>
                  </a:cubicBezTo>
                  <a:cubicBezTo>
                    <a:pt x="8309" y="2245"/>
                    <a:pt x="8606" y="2193"/>
                    <a:pt x="8803" y="2193"/>
                  </a:cubicBezTo>
                  <a:close/>
                  <a:moveTo>
                    <a:pt x="11336" y="347"/>
                  </a:moveTo>
                  <a:cubicBezTo>
                    <a:pt x="11727" y="347"/>
                    <a:pt x="12141" y="511"/>
                    <a:pt x="12576" y="674"/>
                  </a:cubicBezTo>
                  <a:cubicBezTo>
                    <a:pt x="12676" y="707"/>
                    <a:pt x="12810" y="774"/>
                    <a:pt x="12910" y="807"/>
                  </a:cubicBezTo>
                  <a:cubicBezTo>
                    <a:pt x="12943" y="807"/>
                    <a:pt x="12977" y="841"/>
                    <a:pt x="13043" y="841"/>
                  </a:cubicBezTo>
                  <a:cubicBezTo>
                    <a:pt x="13110" y="874"/>
                    <a:pt x="13177" y="908"/>
                    <a:pt x="13277" y="941"/>
                  </a:cubicBezTo>
                  <a:cubicBezTo>
                    <a:pt x="13811" y="1141"/>
                    <a:pt x="14178" y="1341"/>
                    <a:pt x="14511" y="1842"/>
                  </a:cubicBezTo>
                  <a:cubicBezTo>
                    <a:pt x="14711" y="2075"/>
                    <a:pt x="14811" y="2409"/>
                    <a:pt x="14878" y="2742"/>
                  </a:cubicBezTo>
                  <a:cubicBezTo>
                    <a:pt x="14911" y="2942"/>
                    <a:pt x="14978" y="3109"/>
                    <a:pt x="15145" y="3309"/>
                  </a:cubicBezTo>
                  <a:cubicBezTo>
                    <a:pt x="15145" y="3343"/>
                    <a:pt x="15178" y="3376"/>
                    <a:pt x="15212" y="3543"/>
                  </a:cubicBezTo>
                  <a:cubicBezTo>
                    <a:pt x="15245" y="3710"/>
                    <a:pt x="15212" y="3743"/>
                    <a:pt x="15145" y="3843"/>
                  </a:cubicBezTo>
                  <a:cubicBezTo>
                    <a:pt x="15078" y="3943"/>
                    <a:pt x="15011" y="4110"/>
                    <a:pt x="14978" y="4377"/>
                  </a:cubicBezTo>
                  <a:cubicBezTo>
                    <a:pt x="14945" y="4844"/>
                    <a:pt x="14945" y="5711"/>
                    <a:pt x="15112" y="6612"/>
                  </a:cubicBezTo>
                  <a:cubicBezTo>
                    <a:pt x="15245" y="7279"/>
                    <a:pt x="14678" y="7679"/>
                    <a:pt x="14211" y="7913"/>
                  </a:cubicBezTo>
                  <a:lnTo>
                    <a:pt x="14111" y="7946"/>
                  </a:lnTo>
                  <a:cubicBezTo>
                    <a:pt x="13944" y="8013"/>
                    <a:pt x="13844" y="8113"/>
                    <a:pt x="13744" y="8246"/>
                  </a:cubicBezTo>
                  <a:cubicBezTo>
                    <a:pt x="13577" y="8513"/>
                    <a:pt x="13544" y="8847"/>
                    <a:pt x="13544" y="9113"/>
                  </a:cubicBezTo>
                  <a:cubicBezTo>
                    <a:pt x="13544" y="9213"/>
                    <a:pt x="13544" y="9314"/>
                    <a:pt x="13544" y="9380"/>
                  </a:cubicBezTo>
                  <a:cubicBezTo>
                    <a:pt x="13544" y="9347"/>
                    <a:pt x="13510" y="9347"/>
                    <a:pt x="13477" y="9347"/>
                  </a:cubicBezTo>
                  <a:cubicBezTo>
                    <a:pt x="13410" y="9314"/>
                    <a:pt x="13344" y="9280"/>
                    <a:pt x="13277" y="9213"/>
                  </a:cubicBezTo>
                  <a:cubicBezTo>
                    <a:pt x="13244" y="9180"/>
                    <a:pt x="13210" y="9147"/>
                    <a:pt x="13177" y="9113"/>
                  </a:cubicBezTo>
                  <a:cubicBezTo>
                    <a:pt x="13143" y="9080"/>
                    <a:pt x="13110" y="9047"/>
                    <a:pt x="13110" y="8980"/>
                  </a:cubicBezTo>
                  <a:cubicBezTo>
                    <a:pt x="12943" y="8746"/>
                    <a:pt x="12843" y="8380"/>
                    <a:pt x="12810" y="7913"/>
                  </a:cubicBezTo>
                  <a:cubicBezTo>
                    <a:pt x="12777" y="7212"/>
                    <a:pt x="12810" y="6712"/>
                    <a:pt x="12843" y="6345"/>
                  </a:cubicBezTo>
                  <a:cubicBezTo>
                    <a:pt x="12877" y="5878"/>
                    <a:pt x="12877" y="5544"/>
                    <a:pt x="12777" y="5077"/>
                  </a:cubicBezTo>
                  <a:cubicBezTo>
                    <a:pt x="12743" y="5010"/>
                    <a:pt x="12710" y="4910"/>
                    <a:pt x="12676" y="4810"/>
                  </a:cubicBezTo>
                  <a:cubicBezTo>
                    <a:pt x="12643" y="4644"/>
                    <a:pt x="12576" y="4477"/>
                    <a:pt x="12510" y="4277"/>
                  </a:cubicBezTo>
                  <a:lnTo>
                    <a:pt x="12476" y="4243"/>
                  </a:lnTo>
                  <a:lnTo>
                    <a:pt x="12476" y="4210"/>
                  </a:lnTo>
                  <a:cubicBezTo>
                    <a:pt x="12476" y="4210"/>
                    <a:pt x="12476" y="4177"/>
                    <a:pt x="12476" y="4177"/>
                  </a:cubicBezTo>
                  <a:cubicBezTo>
                    <a:pt x="12376" y="3943"/>
                    <a:pt x="12276" y="3743"/>
                    <a:pt x="12143" y="3509"/>
                  </a:cubicBezTo>
                  <a:cubicBezTo>
                    <a:pt x="11976" y="3243"/>
                    <a:pt x="11809" y="2976"/>
                    <a:pt x="11576" y="2776"/>
                  </a:cubicBezTo>
                  <a:cubicBezTo>
                    <a:pt x="11476" y="2675"/>
                    <a:pt x="11342" y="2575"/>
                    <a:pt x="11209" y="2509"/>
                  </a:cubicBezTo>
                  <a:cubicBezTo>
                    <a:pt x="11175" y="2475"/>
                    <a:pt x="11109" y="2442"/>
                    <a:pt x="11042" y="2442"/>
                  </a:cubicBezTo>
                  <a:cubicBezTo>
                    <a:pt x="10442" y="2142"/>
                    <a:pt x="9674" y="1975"/>
                    <a:pt x="9341" y="1908"/>
                  </a:cubicBezTo>
                  <a:cubicBezTo>
                    <a:pt x="9407" y="1741"/>
                    <a:pt x="9608" y="1341"/>
                    <a:pt x="10041" y="1041"/>
                  </a:cubicBezTo>
                  <a:lnTo>
                    <a:pt x="10075" y="1041"/>
                  </a:lnTo>
                  <a:cubicBezTo>
                    <a:pt x="10375" y="841"/>
                    <a:pt x="10508" y="707"/>
                    <a:pt x="10575" y="641"/>
                  </a:cubicBezTo>
                  <a:cubicBezTo>
                    <a:pt x="10708" y="507"/>
                    <a:pt x="10742" y="474"/>
                    <a:pt x="11075" y="374"/>
                  </a:cubicBezTo>
                  <a:cubicBezTo>
                    <a:pt x="11161" y="355"/>
                    <a:pt x="11248" y="347"/>
                    <a:pt x="11336" y="347"/>
                  </a:cubicBezTo>
                  <a:close/>
                  <a:moveTo>
                    <a:pt x="14944" y="398"/>
                  </a:moveTo>
                  <a:cubicBezTo>
                    <a:pt x="15098" y="398"/>
                    <a:pt x="15245" y="421"/>
                    <a:pt x="15378" y="474"/>
                  </a:cubicBezTo>
                  <a:cubicBezTo>
                    <a:pt x="15412" y="474"/>
                    <a:pt x="15478" y="507"/>
                    <a:pt x="15545" y="541"/>
                  </a:cubicBezTo>
                  <a:cubicBezTo>
                    <a:pt x="15579" y="574"/>
                    <a:pt x="15579" y="574"/>
                    <a:pt x="15612" y="574"/>
                  </a:cubicBezTo>
                  <a:cubicBezTo>
                    <a:pt x="15612" y="574"/>
                    <a:pt x="15645" y="574"/>
                    <a:pt x="15645" y="607"/>
                  </a:cubicBezTo>
                  <a:cubicBezTo>
                    <a:pt x="16012" y="807"/>
                    <a:pt x="17313" y="1675"/>
                    <a:pt x="17747" y="3676"/>
                  </a:cubicBezTo>
                  <a:cubicBezTo>
                    <a:pt x="17747" y="3676"/>
                    <a:pt x="17980" y="4777"/>
                    <a:pt x="17380" y="6278"/>
                  </a:cubicBezTo>
                  <a:cubicBezTo>
                    <a:pt x="16779" y="7746"/>
                    <a:pt x="16412" y="8613"/>
                    <a:pt x="15679" y="9113"/>
                  </a:cubicBezTo>
                  <a:cubicBezTo>
                    <a:pt x="15178" y="9614"/>
                    <a:pt x="14544" y="10047"/>
                    <a:pt x="14178" y="10214"/>
                  </a:cubicBezTo>
                  <a:cubicBezTo>
                    <a:pt x="14178" y="9947"/>
                    <a:pt x="13911" y="9447"/>
                    <a:pt x="13911" y="9447"/>
                  </a:cubicBezTo>
                  <a:cubicBezTo>
                    <a:pt x="13877" y="9080"/>
                    <a:pt x="13877" y="8413"/>
                    <a:pt x="14244" y="8279"/>
                  </a:cubicBezTo>
                  <a:cubicBezTo>
                    <a:pt x="14244" y="8279"/>
                    <a:pt x="14278" y="8279"/>
                    <a:pt x="14311" y="8246"/>
                  </a:cubicBezTo>
                  <a:lnTo>
                    <a:pt x="14378" y="8246"/>
                  </a:lnTo>
                  <a:cubicBezTo>
                    <a:pt x="15212" y="7846"/>
                    <a:pt x="15579" y="7245"/>
                    <a:pt x="15478" y="6545"/>
                  </a:cubicBezTo>
                  <a:cubicBezTo>
                    <a:pt x="15312" y="5711"/>
                    <a:pt x="15312" y="4844"/>
                    <a:pt x="15345" y="4410"/>
                  </a:cubicBezTo>
                  <a:cubicBezTo>
                    <a:pt x="15345" y="4210"/>
                    <a:pt x="15412" y="4143"/>
                    <a:pt x="15445" y="4043"/>
                  </a:cubicBezTo>
                  <a:cubicBezTo>
                    <a:pt x="15545" y="3910"/>
                    <a:pt x="15612" y="3776"/>
                    <a:pt x="15579" y="3509"/>
                  </a:cubicBezTo>
                  <a:cubicBezTo>
                    <a:pt x="15545" y="3309"/>
                    <a:pt x="15478" y="3176"/>
                    <a:pt x="15412" y="3109"/>
                  </a:cubicBezTo>
                  <a:cubicBezTo>
                    <a:pt x="15312" y="2942"/>
                    <a:pt x="15245" y="2842"/>
                    <a:pt x="15245" y="2709"/>
                  </a:cubicBezTo>
                  <a:cubicBezTo>
                    <a:pt x="15145" y="2309"/>
                    <a:pt x="15011" y="1942"/>
                    <a:pt x="14811" y="1641"/>
                  </a:cubicBezTo>
                  <a:cubicBezTo>
                    <a:pt x="14511" y="1174"/>
                    <a:pt x="14144" y="908"/>
                    <a:pt x="13711" y="741"/>
                  </a:cubicBezTo>
                  <a:cubicBezTo>
                    <a:pt x="14053" y="569"/>
                    <a:pt x="14522" y="398"/>
                    <a:pt x="14944" y="398"/>
                  </a:cubicBezTo>
                  <a:close/>
                  <a:moveTo>
                    <a:pt x="4237" y="6278"/>
                  </a:moveTo>
                  <a:cubicBezTo>
                    <a:pt x="4137" y="6578"/>
                    <a:pt x="4104" y="6845"/>
                    <a:pt x="4137" y="7112"/>
                  </a:cubicBezTo>
                  <a:cubicBezTo>
                    <a:pt x="4237" y="7679"/>
                    <a:pt x="4838" y="8313"/>
                    <a:pt x="5972" y="8980"/>
                  </a:cubicBezTo>
                  <a:cubicBezTo>
                    <a:pt x="6005" y="9013"/>
                    <a:pt x="6038" y="9047"/>
                    <a:pt x="6072" y="9080"/>
                  </a:cubicBezTo>
                  <a:lnTo>
                    <a:pt x="6172" y="9113"/>
                  </a:lnTo>
                  <a:cubicBezTo>
                    <a:pt x="6272" y="9180"/>
                    <a:pt x="6405" y="9213"/>
                    <a:pt x="6505" y="9280"/>
                  </a:cubicBezTo>
                  <a:cubicBezTo>
                    <a:pt x="6672" y="9380"/>
                    <a:pt x="6839" y="9447"/>
                    <a:pt x="6972" y="9514"/>
                  </a:cubicBezTo>
                  <a:cubicBezTo>
                    <a:pt x="6906" y="9647"/>
                    <a:pt x="6872" y="9781"/>
                    <a:pt x="6872" y="9881"/>
                  </a:cubicBezTo>
                  <a:cubicBezTo>
                    <a:pt x="6872" y="10047"/>
                    <a:pt x="6806" y="10314"/>
                    <a:pt x="6706" y="10614"/>
                  </a:cubicBezTo>
                  <a:cubicBezTo>
                    <a:pt x="6672" y="10715"/>
                    <a:pt x="6639" y="10815"/>
                    <a:pt x="6605" y="10948"/>
                  </a:cubicBezTo>
                  <a:cubicBezTo>
                    <a:pt x="6605" y="10948"/>
                    <a:pt x="6572" y="10981"/>
                    <a:pt x="6572" y="11015"/>
                  </a:cubicBezTo>
                  <a:cubicBezTo>
                    <a:pt x="6539" y="11115"/>
                    <a:pt x="6505" y="11182"/>
                    <a:pt x="6505" y="11282"/>
                  </a:cubicBezTo>
                  <a:lnTo>
                    <a:pt x="6439" y="11282"/>
                  </a:lnTo>
                  <a:cubicBezTo>
                    <a:pt x="6372" y="11248"/>
                    <a:pt x="6272" y="11248"/>
                    <a:pt x="6205" y="11215"/>
                  </a:cubicBezTo>
                  <a:cubicBezTo>
                    <a:pt x="6138" y="11215"/>
                    <a:pt x="6038" y="11182"/>
                    <a:pt x="5972" y="11148"/>
                  </a:cubicBezTo>
                  <a:lnTo>
                    <a:pt x="5938" y="11148"/>
                  </a:lnTo>
                  <a:cubicBezTo>
                    <a:pt x="5872" y="11115"/>
                    <a:pt x="5805" y="11115"/>
                    <a:pt x="5705" y="11081"/>
                  </a:cubicBezTo>
                  <a:lnTo>
                    <a:pt x="5571" y="11048"/>
                  </a:lnTo>
                  <a:lnTo>
                    <a:pt x="5405" y="10981"/>
                  </a:lnTo>
                  <a:cubicBezTo>
                    <a:pt x="5338" y="10948"/>
                    <a:pt x="5271" y="10948"/>
                    <a:pt x="5204" y="10915"/>
                  </a:cubicBezTo>
                  <a:cubicBezTo>
                    <a:pt x="5104" y="10881"/>
                    <a:pt x="5038" y="10848"/>
                    <a:pt x="4971" y="10848"/>
                  </a:cubicBezTo>
                  <a:cubicBezTo>
                    <a:pt x="4904" y="10815"/>
                    <a:pt x="4838" y="10781"/>
                    <a:pt x="4771" y="10748"/>
                  </a:cubicBezTo>
                  <a:cubicBezTo>
                    <a:pt x="4471" y="10648"/>
                    <a:pt x="4204" y="10481"/>
                    <a:pt x="3937" y="10348"/>
                  </a:cubicBezTo>
                  <a:cubicBezTo>
                    <a:pt x="3703" y="10181"/>
                    <a:pt x="3470" y="10047"/>
                    <a:pt x="3303" y="9847"/>
                  </a:cubicBezTo>
                  <a:lnTo>
                    <a:pt x="3270" y="9847"/>
                  </a:lnTo>
                  <a:cubicBezTo>
                    <a:pt x="3203" y="9781"/>
                    <a:pt x="3136" y="9714"/>
                    <a:pt x="3070" y="9647"/>
                  </a:cubicBezTo>
                  <a:cubicBezTo>
                    <a:pt x="3003" y="9547"/>
                    <a:pt x="2903" y="9447"/>
                    <a:pt x="2836" y="9347"/>
                  </a:cubicBezTo>
                  <a:cubicBezTo>
                    <a:pt x="2736" y="9147"/>
                    <a:pt x="2669" y="8947"/>
                    <a:pt x="2636" y="8713"/>
                  </a:cubicBezTo>
                  <a:cubicBezTo>
                    <a:pt x="2402" y="7145"/>
                    <a:pt x="3637" y="6478"/>
                    <a:pt x="4237" y="6278"/>
                  </a:cubicBezTo>
                  <a:close/>
                  <a:moveTo>
                    <a:pt x="11943" y="3876"/>
                  </a:moveTo>
                  <a:cubicBezTo>
                    <a:pt x="12009" y="4010"/>
                    <a:pt x="12076" y="4110"/>
                    <a:pt x="12109" y="4243"/>
                  </a:cubicBezTo>
                  <a:cubicBezTo>
                    <a:pt x="12176" y="4377"/>
                    <a:pt x="12209" y="4477"/>
                    <a:pt x="12243" y="4610"/>
                  </a:cubicBezTo>
                  <a:cubicBezTo>
                    <a:pt x="12276" y="4610"/>
                    <a:pt x="12276" y="4644"/>
                    <a:pt x="12276" y="4644"/>
                  </a:cubicBezTo>
                  <a:cubicBezTo>
                    <a:pt x="12310" y="4744"/>
                    <a:pt x="12343" y="4810"/>
                    <a:pt x="12376" y="4910"/>
                  </a:cubicBezTo>
                  <a:cubicBezTo>
                    <a:pt x="12543" y="5444"/>
                    <a:pt x="12510" y="5778"/>
                    <a:pt x="12476" y="6345"/>
                  </a:cubicBezTo>
                  <a:cubicBezTo>
                    <a:pt x="12476" y="6712"/>
                    <a:pt x="12443" y="7212"/>
                    <a:pt x="12476" y="7946"/>
                  </a:cubicBezTo>
                  <a:cubicBezTo>
                    <a:pt x="12510" y="8413"/>
                    <a:pt x="12576" y="8813"/>
                    <a:pt x="12743" y="9113"/>
                  </a:cubicBezTo>
                  <a:cubicBezTo>
                    <a:pt x="12777" y="9113"/>
                    <a:pt x="12777" y="9147"/>
                    <a:pt x="12777" y="9180"/>
                  </a:cubicBezTo>
                  <a:cubicBezTo>
                    <a:pt x="12777" y="9247"/>
                    <a:pt x="12777" y="9347"/>
                    <a:pt x="12810" y="9414"/>
                  </a:cubicBezTo>
                  <a:cubicBezTo>
                    <a:pt x="12761" y="9407"/>
                    <a:pt x="12709" y="9404"/>
                    <a:pt x="12653" y="9404"/>
                  </a:cubicBezTo>
                  <a:cubicBezTo>
                    <a:pt x="12405" y="9404"/>
                    <a:pt x="12091" y="9481"/>
                    <a:pt x="11709" y="9781"/>
                  </a:cubicBezTo>
                  <a:cubicBezTo>
                    <a:pt x="11342" y="10047"/>
                    <a:pt x="11075" y="10281"/>
                    <a:pt x="10775" y="10514"/>
                  </a:cubicBezTo>
                  <a:cubicBezTo>
                    <a:pt x="10408" y="10848"/>
                    <a:pt x="10075" y="11115"/>
                    <a:pt x="9608" y="11448"/>
                  </a:cubicBezTo>
                  <a:cubicBezTo>
                    <a:pt x="9307" y="11649"/>
                    <a:pt x="9041" y="11715"/>
                    <a:pt x="8740" y="11715"/>
                  </a:cubicBezTo>
                  <a:cubicBezTo>
                    <a:pt x="9574" y="10781"/>
                    <a:pt x="10575" y="9113"/>
                    <a:pt x="10742" y="7812"/>
                  </a:cubicBezTo>
                  <a:cubicBezTo>
                    <a:pt x="10808" y="7279"/>
                    <a:pt x="10942" y="6712"/>
                    <a:pt x="11075" y="6178"/>
                  </a:cubicBezTo>
                  <a:cubicBezTo>
                    <a:pt x="11142" y="5911"/>
                    <a:pt x="11242" y="5678"/>
                    <a:pt x="11309" y="5444"/>
                  </a:cubicBezTo>
                  <a:cubicBezTo>
                    <a:pt x="11342" y="5377"/>
                    <a:pt x="11342" y="5311"/>
                    <a:pt x="11376" y="5244"/>
                  </a:cubicBezTo>
                  <a:cubicBezTo>
                    <a:pt x="11442" y="5077"/>
                    <a:pt x="11476" y="4910"/>
                    <a:pt x="11542" y="4744"/>
                  </a:cubicBezTo>
                  <a:cubicBezTo>
                    <a:pt x="11676" y="4343"/>
                    <a:pt x="11809" y="4076"/>
                    <a:pt x="11843" y="3976"/>
                  </a:cubicBezTo>
                  <a:cubicBezTo>
                    <a:pt x="11876" y="3943"/>
                    <a:pt x="11909" y="3910"/>
                    <a:pt x="11943" y="3876"/>
                  </a:cubicBezTo>
                  <a:close/>
                  <a:moveTo>
                    <a:pt x="17374" y="1986"/>
                  </a:moveTo>
                  <a:cubicBezTo>
                    <a:pt x="17471" y="2028"/>
                    <a:pt x="17601" y="2135"/>
                    <a:pt x="17813" y="2409"/>
                  </a:cubicBezTo>
                  <a:cubicBezTo>
                    <a:pt x="18080" y="2709"/>
                    <a:pt x="18280" y="2942"/>
                    <a:pt x="18481" y="3142"/>
                  </a:cubicBezTo>
                  <a:cubicBezTo>
                    <a:pt x="18981" y="3676"/>
                    <a:pt x="19315" y="3976"/>
                    <a:pt x="19681" y="5444"/>
                  </a:cubicBezTo>
                  <a:cubicBezTo>
                    <a:pt x="19748" y="5711"/>
                    <a:pt x="19782" y="6045"/>
                    <a:pt x="19748" y="6411"/>
                  </a:cubicBezTo>
                  <a:cubicBezTo>
                    <a:pt x="19681" y="8213"/>
                    <a:pt x="18614" y="10815"/>
                    <a:pt x="17880" y="12116"/>
                  </a:cubicBezTo>
                  <a:cubicBezTo>
                    <a:pt x="17680" y="10881"/>
                    <a:pt x="17313" y="9781"/>
                    <a:pt x="17046" y="9113"/>
                  </a:cubicBezTo>
                  <a:cubicBezTo>
                    <a:pt x="16913" y="8780"/>
                    <a:pt x="16779" y="8513"/>
                    <a:pt x="16713" y="8346"/>
                  </a:cubicBezTo>
                  <a:cubicBezTo>
                    <a:pt x="17113" y="7579"/>
                    <a:pt x="18314" y="5111"/>
                    <a:pt x="17980" y="3543"/>
                  </a:cubicBezTo>
                  <a:cubicBezTo>
                    <a:pt x="17851" y="2993"/>
                    <a:pt x="17659" y="2444"/>
                    <a:pt x="17374" y="1986"/>
                  </a:cubicBezTo>
                  <a:close/>
                  <a:moveTo>
                    <a:pt x="11542" y="4177"/>
                  </a:moveTo>
                  <a:cubicBezTo>
                    <a:pt x="11542" y="4177"/>
                    <a:pt x="11175" y="5077"/>
                    <a:pt x="10942" y="6011"/>
                  </a:cubicBezTo>
                  <a:cubicBezTo>
                    <a:pt x="10675" y="6945"/>
                    <a:pt x="10675" y="7712"/>
                    <a:pt x="10442" y="8380"/>
                  </a:cubicBezTo>
                  <a:cubicBezTo>
                    <a:pt x="10208" y="9047"/>
                    <a:pt x="9574" y="10448"/>
                    <a:pt x="9074" y="11115"/>
                  </a:cubicBezTo>
                  <a:cubicBezTo>
                    <a:pt x="8574" y="11815"/>
                    <a:pt x="8107" y="12249"/>
                    <a:pt x="7640" y="12282"/>
                  </a:cubicBezTo>
                  <a:cubicBezTo>
                    <a:pt x="7173" y="12282"/>
                    <a:pt x="6806" y="11915"/>
                    <a:pt x="6839" y="11515"/>
                  </a:cubicBezTo>
                  <a:cubicBezTo>
                    <a:pt x="6839" y="11515"/>
                    <a:pt x="6839" y="11482"/>
                    <a:pt x="6839" y="11482"/>
                  </a:cubicBezTo>
                  <a:cubicBezTo>
                    <a:pt x="6839" y="11448"/>
                    <a:pt x="6839" y="11415"/>
                    <a:pt x="6839" y="11382"/>
                  </a:cubicBezTo>
                  <a:cubicBezTo>
                    <a:pt x="6839" y="11315"/>
                    <a:pt x="6872" y="11248"/>
                    <a:pt x="6906" y="11148"/>
                  </a:cubicBezTo>
                  <a:cubicBezTo>
                    <a:pt x="6906" y="11148"/>
                    <a:pt x="6906" y="11115"/>
                    <a:pt x="6939" y="11081"/>
                  </a:cubicBezTo>
                  <a:cubicBezTo>
                    <a:pt x="6972" y="10981"/>
                    <a:pt x="7006" y="10848"/>
                    <a:pt x="7039" y="10748"/>
                  </a:cubicBezTo>
                  <a:cubicBezTo>
                    <a:pt x="7173" y="10414"/>
                    <a:pt x="7239" y="10114"/>
                    <a:pt x="7239" y="9881"/>
                  </a:cubicBezTo>
                  <a:cubicBezTo>
                    <a:pt x="7239" y="9847"/>
                    <a:pt x="7273" y="9747"/>
                    <a:pt x="7306" y="9680"/>
                  </a:cubicBezTo>
                  <a:cubicBezTo>
                    <a:pt x="7306" y="9647"/>
                    <a:pt x="7339" y="9580"/>
                    <a:pt x="7339" y="9514"/>
                  </a:cubicBezTo>
                  <a:cubicBezTo>
                    <a:pt x="7373" y="9480"/>
                    <a:pt x="7406" y="9414"/>
                    <a:pt x="7406" y="9347"/>
                  </a:cubicBezTo>
                  <a:lnTo>
                    <a:pt x="7439" y="9347"/>
                  </a:lnTo>
                  <a:cubicBezTo>
                    <a:pt x="7439" y="9347"/>
                    <a:pt x="7439" y="9347"/>
                    <a:pt x="7439" y="9314"/>
                  </a:cubicBezTo>
                  <a:cubicBezTo>
                    <a:pt x="7439" y="9280"/>
                    <a:pt x="7473" y="9213"/>
                    <a:pt x="7506" y="9180"/>
                  </a:cubicBezTo>
                  <a:cubicBezTo>
                    <a:pt x="7539" y="9113"/>
                    <a:pt x="7573" y="9047"/>
                    <a:pt x="7606" y="8980"/>
                  </a:cubicBezTo>
                  <a:cubicBezTo>
                    <a:pt x="7606" y="8947"/>
                    <a:pt x="7640" y="8880"/>
                    <a:pt x="7673" y="8847"/>
                  </a:cubicBezTo>
                  <a:cubicBezTo>
                    <a:pt x="7873" y="8446"/>
                    <a:pt x="8173" y="7979"/>
                    <a:pt x="8540" y="7479"/>
                  </a:cubicBezTo>
                  <a:cubicBezTo>
                    <a:pt x="9207" y="6478"/>
                    <a:pt x="10108" y="5377"/>
                    <a:pt x="10975" y="4644"/>
                  </a:cubicBezTo>
                  <a:cubicBezTo>
                    <a:pt x="11075" y="4543"/>
                    <a:pt x="11175" y="4443"/>
                    <a:pt x="11309" y="4377"/>
                  </a:cubicBezTo>
                  <a:lnTo>
                    <a:pt x="11542" y="4177"/>
                  </a:lnTo>
                  <a:close/>
                  <a:moveTo>
                    <a:pt x="2669" y="9747"/>
                  </a:moveTo>
                  <a:lnTo>
                    <a:pt x="3036" y="10081"/>
                  </a:lnTo>
                  <a:lnTo>
                    <a:pt x="3070" y="10114"/>
                  </a:lnTo>
                  <a:cubicBezTo>
                    <a:pt x="3136" y="10181"/>
                    <a:pt x="3236" y="10281"/>
                    <a:pt x="3336" y="10348"/>
                  </a:cubicBezTo>
                  <a:cubicBezTo>
                    <a:pt x="3403" y="10414"/>
                    <a:pt x="3503" y="10481"/>
                    <a:pt x="3603" y="10514"/>
                  </a:cubicBezTo>
                  <a:cubicBezTo>
                    <a:pt x="3603" y="10514"/>
                    <a:pt x="3603" y="10548"/>
                    <a:pt x="3603" y="10548"/>
                  </a:cubicBezTo>
                  <a:cubicBezTo>
                    <a:pt x="3703" y="10581"/>
                    <a:pt x="3803" y="10648"/>
                    <a:pt x="3870" y="10681"/>
                  </a:cubicBezTo>
                  <a:cubicBezTo>
                    <a:pt x="3904" y="10715"/>
                    <a:pt x="3904" y="10715"/>
                    <a:pt x="3937" y="10715"/>
                  </a:cubicBezTo>
                  <a:cubicBezTo>
                    <a:pt x="4004" y="10781"/>
                    <a:pt x="4104" y="10815"/>
                    <a:pt x="4170" y="10848"/>
                  </a:cubicBezTo>
                  <a:cubicBezTo>
                    <a:pt x="4304" y="10915"/>
                    <a:pt x="4437" y="10981"/>
                    <a:pt x="4537" y="11048"/>
                  </a:cubicBezTo>
                  <a:cubicBezTo>
                    <a:pt x="4637" y="11081"/>
                    <a:pt x="4704" y="11115"/>
                    <a:pt x="4804" y="11148"/>
                  </a:cubicBezTo>
                  <a:cubicBezTo>
                    <a:pt x="4904" y="11182"/>
                    <a:pt x="5038" y="11215"/>
                    <a:pt x="5138" y="11282"/>
                  </a:cubicBezTo>
                  <a:cubicBezTo>
                    <a:pt x="5238" y="11282"/>
                    <a:pt x="5305" y="11315"/>
                    <a:pt x="5371" y="11348"/>
                  </a:cubicBezTo>
                  <a:lnTo>
                    <a:pt x="5505" y="11382"/>
                  </a:lnTo>
                  <a:cubicBezTo>
                    <a:pt x="5571" y="11415"/>
                    <a:pt x="5638" y="11415"/>
                    <a:pt x="5671" y="11448"/>
                  </a:cubicBezTo>
                  <a:cubicBezTo>
                    <a:pt x="5738" y="11448"/>
                    <a:pt x="5772" y="11482"/>
                    <a:pt x="5805" y="11482"/>
                  </a:cubicBezTo>
                  <a:lnTo>
                    <a:pt x="5872" y="11482"/>
                  </a:lnTo>
                  <a:cubicBezTo>
                    <a:pt x="5905" y="11482"/>
                    <a:pt x="5938" y="11515"/>
                    <a:pt x="5938" y="11515"/>
                  </a:cubicBezTo>
                  <a:cubicBezTo>
                    <a:pt x="6038" y="11548"/>
                    <a:pt x="6105" y="11548"/>
                    <a:pt x="6205" y="11582"/>
                  </a:cubicBezTo>
                  <a:cubicBezTo>
                    <a:pt x="6305" y="11615"/>
                    <a:pt x="6405" y="11649"/>
                    <a:pt x="6539" y="11649"/>
                  </a:cubicBezTo>
                  <a:cubicBezTo>
                    <a:pt x="6539" y="11715"/>
                    <a:pt x="6572" y="11749"/>
                    <a:pt x="6572" y="11815"/>
                  </a:cubicBezTo>
                  <a:lnTo>
                    <a:pt x="6639" y="11949"/>
                  </a:lnTo>
                  <a:cubicBezTo>
                    <a:pt x="6706" y="12049"/>
                    <a:pt x="6806" y="12149"/>
                    <a:pt x="6906" y="12249"/>
                  </a:cubicBezTo>
                  <a:cubicBezTo>
                    <a:pt x="6239" y="12683"/>
                    <a:pt x="5538" y="13250"/>
                    <a:pt x="5271" y="13683"/>
                  </a:cubicBezTo>
                  <a:cubicBezTo>
                    <a:pt x="5204" y="13750"/>
                    <a:pt x="5171" y="13850"/>
                    <a:pt x="5138" y="13917"/>
                  </a:cubicBezTo>
                  <a:cubicBezTo>
                    <a:pt x="5138" y="13950"/>
                    <a:pt x="5138" y="13984"/>
                    <a:pt x="5104" y="13984"/>
                  </a:cubicBezTo>
                  <a:cubicBezTo>
                    <a:pt x="5104" y="14017"/>
                    <a:pt x="5071" y="14050"/>
                    <a:pt x="5071" y="14117"/>
                  </a:cubicBezTo>
                  <a:cubicBezTo>
                    <a:pt x="4841" y="14134"/>
                    <a:pt x="4598" y="14143"/>
                    <a:pt x="4349" y="14143"/>
                  </a:cubicBezTo>
                  <a:cubicBezTo>
                    <a:pt x="3113" y="14143"/>
                    <a:pt x="1717" y="13916"/>
                    <a:pt x="968" y="13250"/>
                  </a:cubicBezTo>
                  <a:cubicBezTo>
                    <a:pt x="901" y="13183"/>
                    <a:pt x="835" y="13116"/>
                    <a:pt x="768" y="13016"/>
                  </a:cubicBezTo>
                  <a:cubicBezTo>
                    <a:pt x="768" y="13016"/>
                    <a:pt x="768" y="12983"/>
                    <a:pt x="735" y="12983"/>
                  </a:cubicBezTo>
                  <a:cubicBezTo>
                    <a:pt x="501" y="12683"/>
                    <a:pt x="268" y="12316"/>
                    <a:pt x="301" y="11949"/>
                  </a:cubicBezTo>
                  <a:cubicBezTo>
                    <a:pt x="368" y="11148"/>
                    <a:pt x="1235" y="10448"/>
                    <a:pt x="1535" y="10181"/>
                  </a:cubicBezTo>
                  <a:cubicBezTo>
                    <a:pt x="1769" y="9981"/>
                    <a:pt x="2269" y="9881"/>
                    <a:pt x="2669" y="9747"/>
                  </a:cubicBezTo>
                  <a:close/>
                  <a:moveTo>
                    <a:pt x="12626" y="9770"/>
                  </a:moveTo>
                  <a:cubicBezTo>
                    <a:pt x="12722" y="9770"/>
                    <a:pt x="12795" y="9790"/>
                    <a:pt x="12843" y="9814"/>
                  </a:cubicBezTo>
                  <a:cubicBezTo>
                    <a:pt x="12877" y="9814"/>
                    <a:pt x="12910" y="9847"/>
                    <a:pt x="12943" y="9847"/>
                  </a:cubicBezTo>
                  <a:cubicBezTo>
                    <a:pt x="12943" y="9947"/>
                    <a:pt x="13010" y="10014"/>
                    <a:pt x="13010" y="10081"/>
                  </a:cubicBezTo>
                  <a:cubicBezTo>
                    <a:pt x="12843" y="10181"/>
                    <a:pt x="12676" y="10348"/>
                    <a:pt x="12510" y="10481"/>
                  </a:cubicBezTo>
                  <a:cubicBezTo>
                    <a:pt x="12410" y="10548"/>
                    <a:pt x="12310" y="10648"/>
                    <a:pt x="12209" y="10748"/>
                  </a:cubicBezTo>
                  <a:cubicBezTo>
                    <a:pt x="12109" y="10815"/>
                    <a:pt x="12009" y="10915"/>
                    <a:pt x="11876" y="11015"/>
                  </a:cubicBezTo>
                  <a:cubicBezTo>
                    <a:pt x="11742" y="11148"/>
                    <a:pt x="11609" y="11282"/>
                    <a:pt x="11442" y="11448"/>
                  </a:cubicBezTo>
                  <a:cubicBezTo>
                    <a:pt x="10808" y="11949"/>
                    <a:pt x="10275" y="12683"/>
                    <a:pt x="9874" y="13316"/>
                  </a:cubicBezTo>
                  <a:cubicBezTo>
                    <a:pt x="9641" y="13617"/>
                    <a:pt x="9441" y="13950"/>
                    <a:pt x="9274" y="14250"/>
                  </a:cubicBezTo>
                  <a:cubicBezTo>
                    <a:pt x="9141" y="14484"/>
                    <a:pt x="9007" y="14684"/>
                    <a:pt x="8874" y="14884"/>
                  </a:cubicBezTo>
                  <a:cubicBezTo>
                    <a:pt x="8473" y="15451"/>
                    <a:pt x="7806" y="15485"/>
                    <a:pt x="6906" y="15518"/>
                  </a:cubicBezTo>
                  <a:cubicBezTo>
                    <a:pt x="6605" y="15551"/>
                    <a:pt x="6305" y="15551"/>
                    <a:pt x="5972" y="15618"/>
                  </a:cubicBezTo>
                  <a:cubicBezTo>
                    <a:pt x="5872" y="15618"/>
                    <a:pt x="5738" y="15618"/>
                    <a:pt x="5605" y="15651"/>
                  </a:cubicBezTo>
                  <a:cubicBezTo>
                    <a:pt x="5371" y="15685"/>
                    <a:pt x="5138" y="15751"/>
                    <a:pt x="4904" y="15818"/>
                  </a:cubicBezTo>
                  <a:cubicBezTo>
                    <a:pt x="4771" y="15885"/>
                    <a:pt x="4604" y="15918"/>
                    <a:pt x="4471" y="16018"/>
                  </a:cubicBezTo>
                  <a:cubicBezTo>
                    <a:pt x="4471" y="15985"/>
                    <a:pt x="4471" y="15952"/>
                    <a:pt x="4471" y="15952"/>
                  </a:cubicBezTo>
                  <a:lnTo>
                    <a:pt x="4471" y="15818"/>
                  </a:lnTo>
                  <a:cubicBezTo>
                    <a:pt x="4504" y="15751"/>
                    <a:pt x="4504" y="15685"/>
                    <a:pt x="4537" y="15618"/>
                  </a:cubicBezTo>
                  <a:cubicBezTo>
                    <a:pt x="4604" y="15351"/>
                    <a:pt x="4838" y="15051"/>
                    <a:pt x="5038" y="14784"/>
                  </a:cubicBezTo>
                  <a:cubicBezTo>
                    <a:pt x="5104" y="14651"/>
                    <a:pt x="5171" y="14551"/>
                    <a:pt x="5238" y="14451"/>
                  </a:cubicBezTo>
                  <a:cubicBezTo>
                    <a:pt x="5338" y="14350"/>
                    <a:pt x="5371" y="14250"/>
                    <a:pt x="5438" y="14150"/>
                  </a:cubicBezTo>
                  <a:cubicBezTo>
                    <a:pt x="5438" y="14117"/>
                    <a:pt x="5438" y="14084"/>
                    <a:pt x="5438" y="14084"/>
                  </a:cubicBezTo>
                  <a:cubicBezTo>
                    <a:pt x="5471" y="14050"/>
                    <a:pt x="5471" y="14050"/>
                    <a:pt x="5471" y="14017"/>
                  </a:cubicBezTo>
                  <a:cubicBezTo>
                    <a:pt x="5471" y="13984"/>
                    <a:pt x="5505" y="13917"/>
                    <a:pt x="5571" y="13850"/>
                  </a:cubicBezTo>
                  <a:cubicBezTo>
                    <a:pt x="5805" y="13483"/>
                    <a:pt x="6472" y="12883"/>
                    <a:pt x="7239" y="12449"/>
                  </a:cubicBezTo>
                  <a:cubicBezTo>
                    <a:pt x="7306" y="12482"/>
                    <a:pt x="7406" y="12482"/>
                    <a:pt x="7473" y="12482"/>
                  </a:cubicBezTo>
                  <a:cubicBezTo>
                    <a:pt x="7514" y="12491"/>
                    <a:pt x="7556" y="12495"/>
                    <a:pt x="7598" y="12495"/>
                  </a:cubicBezTo>
                  <a:cubicBezTo>
                    <a:pt x="7723" y="12495"/>
                    <a:pt x="7848" y="12457"/>
                    <a:pt x="7973" y="12382"/>
                  </a:cubicBezTo>
                  <a:lnTo>
                    <a:pt x="8006" y="12382"/>
                  </a:lnTo>
                  <a:cubicBezTo>
                    <a:pt x="8040" y="12349"/>
                    <a:pt x="8107" y="12316"/>
                    <a:pt x="8140" y="12282"/>
                  </a:cubicBezTo>
                  <a:cubicBezTo>
                    <a:pt x="8207" y="12249"/>
                    <a:pt x="8273" y="12182"/>
                    <a:pt x="8340" y="12116"/>
                  </a:cubicBezTo>
                  <a:lnTo>
                    <a:pt x="8407" y="12082"/>
                  </a:lnTo>
                  <a:lnTo>
                    <a:pt x="8440" y="12082"/>
                  </a:lnTo>
                  <a:cubicBezTo>
                    <a:pt x="8507" y="12082"/>
                    <a:pt x="8540" y="12082"/>
                    <a:pt x="8607" y="12049"/>
                  </a:cubicBezTo>
                  <a:cubicBezTo>
                    <a:pt x="8974" y="12049"/>
                    <a:pt x="9341" y="12049"/>
                    <a:pt x="9808" y="11749"/>
                  </a:cubicBezTo>
                  <a:cubicBezTo>
                    <a:pt x="10275" y="11415"/>
                    <a:pt x="10642" y="11115"/>
                    <a:pt x="11009" y="10781"/>
                  </a:cubicBezTo>
                  <a:cubicBezTo>
                    <a:pt x="11275" y="10548"/>
                    <a:pt x="11576" y="10314"/>
                    <a:pt x="11909" y="10047"/>
                  </a:cubicBezTo>
                  <a:cubicBezTo>
                    <a:pt x="12209" y="9833"/>
                    <a:pt x="12454" y="9770"/>
                    <a:pt x="12626" y="9770"/>
                  </a:cubicBezTo>
                  <a:close/>
                  <a:moveTo>
                    <a:pt x="668" y="13483"/>
                  </a:moveTo>
                  <a:cubicBezTo>
                    <a:pt x="1402" y="14150"/>
                    <a:pt x="2669" y="14451"/>
                    <a:pt x="3870" y="14484"/>
                  </a:cubicBezTo>
                  <a:cubicBezTo>
                    <a:pt x="4020" y="14501"/>
                    <a:pt x="4179" y="14509"/>
                    <a:pt x="4337" y="14509"/>
                  </a:cubicBezTo>
                  <a:cubicBezTo>
                    <a:pt x="4496" y="14509"/>
                    <a:pt x="4654" y="14501"/>
                    <a:pt x="4804" y="14484"/>
                  </a:cubicBezTo>
                  <a:lnTo>
                    <a:pt x="4804" y="14484"/>
                  </a:lnTo>
                  <a:cubicBezTo>
                    <a:pt x="4771" y="14517"/>
                    <a:pt x="4771" y="14551"/>
                    <a:pt x="4737" y="14551"/>
                  </a:cubicBezTo>
                  <a:cubicBezTo>
                    <a:pt x="4504" y="14884"/>
                    <a:pt x="4304" y="15184"/>
                    <a:pt x="4204" y="15485"/>
                  </a:cubicBezTo>
                  <a:cubicBezTo>
                    <a:pt x="4170" y="15551"/>
                    <a:pt x="4170" y="15585"/>
                    <a:pt x="4170" y="15618"/>
                  </a:cubicBezTo>
                  <a:lnTo>
                    <a:pt x="4137" y="15751"/>
                  </a:lnTo>
                  <a:cubicBezTo>
                    <a:pt x="4104" y="15852"/>
                    <a:pt x="4104" y="15918"/>
                    <a:pt x="4104" y="15985"/>
                  </a:cubicBezTo>
                  <a:lnTo>
                    <a:pt x="4104" y="16052"/>
                  </a:lnTo>
                  <a:cubicBezTo>
                    <a:pt x="4070" y="16118"/>
                    <a:pt x="4070" y="16152"/>
                    <a:pt x="4037" y="16218"/>
                  </a:cubicBezTo>
                  <a:cubicBezTo>
                    <a:pt x="3737" y="16385"/>
                    <a:pt x="3437" y="16585"/>
                    <a:pt x="3136" y="16819"/>
                  </a:cubicBezTo>
                  <a:lnTo>
                    <a:pt x="3036" y="16919"/>
                  </a:lnTo>
                  <a:cubicBezTo>
                    <a:pt x="2869" y="17052"/>
                    <a:pt x="2703" y="17253"/>
                    <a:pt x="2569" y="17419"/>
                  </a:cubicBezTo>
                  <a:cubicBezTo>
                    <a:pt x="2536" y="17486"/>
                    <a:pt x="2469" y="17586"/>
                    <a:pt x="2402" y="17686"/>
                  </a:cubicBezTo>
                  <a:lnTo>
                    <a:pt x="2402" y="17720"/>
                  </a:lnTo>
                  <a:cubicBezTo>
                    <a:pt x="2136" y="17419"/>
                    <a:pt x="2002" y="17086"/>
                    <a:pt x="2002" y="16685"/>
                  </a:cubicBezTo>
                  <a:cubicBezTo>
                    <a:pt x="1969" y="16319"/>
                    <a:pt x="1935" y="15952"/>
                    <a:pt x="1702" y="15685"/>
                  </a:cubicBezTo>
                  <a:cubicBezTo>
                    <a:pt x="1468" y="15451"/>
                    <a:pt x="1135" y="15284"/>
                    <a:pt x="935" y="15151"/>
                  </a:cubicBezTo>
                  <a:cubicBezTo>
                    <a:pt x="501" y="14851"/>
                    <a:pt x="401" y="14651"/>
                    <a:pt x="434" y="13984"/>
                  </a:cubicBezTo>
                  <a:cubicBezTo>
                    <a:pt x="468" y="13783"/>
                    <a:pt x="534" y="13617"/>
                    <a:pt x="668" y="13483"/>
                  </a:cubicBezTo>
                  <a:close/>
                  <a:moveTo>
                    <a:pt x="16479" y="8713"/>
                  </a:moveTo>
                  <a:cubicBezTo>
                    <a:pt x="16546" y="8847"/>
                    <a:pt x="16613" y="9047"/>
                    <a:pt x="16679" y="9247"/>
                  </a:cubicBezTo>
                  <a:cubicBezTo>
                    <a:pt x="16980" y="9981"/>
                    <a:pt x="17413" y="11248"/>
                    <a:pt x="17547" y="12583"/>
                  </a:cubicBezTo>
                  <a:cubicBezTo>
                    <a:pt x="17580" y="12749"/>
                    <a:pt x="17580" y="12949"/>
                    <a:pt x="17613" y="13116"/>
                  </a:cubicBezTo>
                  <a:cubicBezTo>
                    <a:pt x="17613" y="13350"/>
                    <a:pt x="17613" y="13617"/>
                    <a:pt x="17613" y="13883"/>
                  </a:cubicBezTo>
                  <a:cubicBezTo>
                    <a:pt x="17547" y="14918"/>
                    <a:pt x="17313" y="15818"/>
                    <a:pt x="16846" y="16619"/>
                  </a:cubicBezTo>
                  <a:cubicBezTo>
                    <a:pt x="15797" y="18502"/>
                    <a:pt x="13198" y="18920"/>
                    <a:pt x="11106" y="18920"/>
                  </a:cubicBezTo>
                  <a:cubicBezTo>
                    <a:pt x="10271" y="18920"/>
                    <a:pt x="9516" y="18854"/>
                    <a:pt x="8974" y="18787"/>
                  </a:cubicBezTo>
                  <a:cubicBezTo>
                    <a:pt x="9908" y="18387"/>
                    <a:pt x="10808" y="17553"/>
                    <a:pt x="11009" y="16452"/>
                  </a:cubicBezTo>
                  <a:cubicBezTo>
                    <a:pt x="11109" y="15852"/>
                    <a:pt x="11142" y="15385"/>
                    <a:pt x="11175" y="14918"/>
                  </a:cubicBezTo>
                  <a:cubicBezTo>
                    <a:pt x="11175" y="14417"/>
                    <a:pt x="11209" y="13984"/>
                    <a:pt x="11342" y="13483"/>
                  </a:cubicBezTo>
                  <a:cubicBezTo>
                    <a:pt x="11409" y="13183"/>
                    <a:pt x="11509" y="12849"/>
                    <a:pt x="11609" y="12516"/>
                  </a:cubicBezTo>
                  <a:cubicBezTo>
                    <a:pt x="11642" y="12449"/>
                    <a:pt x="11642" y="12382"/>
                    <a:pt x="11676" y="12282"/>
                  </a:cubicBezTo>
                  <a:cubicBezTo>
                    <a:pt x="11742" y="12082"/>
                    <a:pt x="11809" y="11882"/>
                    <a:pt x="11876" y="11749"/>
                  </a:cubicBezTo>
                  <a:cubicBezTo>
                    <a:pt x="11909" y="11649"/>
                    <a:pt x="11909" y="11582"/>
                    <a:pt x="11943" y="11548"/>
                  </a:cubicBezTo>
                  <a:cubicBezTo>
                    <a:pt x="11943" y="11515"/>
                    <a:pt x="11976" y="11482"/>
                    <a:pt x="11976" y="11448"/>
                  </a:cubicBezTo>
                  <a:lnTo>
                    <a:pt x="11976" y="11415"/>
                  </a:lnTo>
                  <a:cubicBezTo>
                    <a:pt x="12310" y="11115"/>
                    <a:pt x="12643" y="10815"/>
                    <a:pt x="12977" y="10581"/>
                  </a:cubicBezTo>
                  <a:cubicBezTo>
                    <a:pt x="13077" y="10481"/>
                    <a:pt x="13143" y="10414"/>
                    <a:pt x="13244" y="10348"/>
                  </a:cubicBezTo>
                  <a:cubicBezTo>
                    <a:pt x="13310" y="10414"/>
                    <a:pt x="13377" y="10481"/>
                    <a:pt x="13444" y="10514"/>
                  </a:cubicBezTo>
                  <a:cubicBezTo>
                    <a:pt x="13610" y="10614"/>
                    <a:pt x="13744" y="10648"/>
                    <a:pt x="13844" y="10648"/>
                  </a:cubicBezTo>
                  <a:lnTo>
                    <a:pt x="13911" y="10648"/>
                  </a:lnTo>
                  <a:cubicBezTo>
                    <a:pt x="14344" y="10614"/>
                    <a:pt x="15412" y="9914"/>
                    <a:pt x="16079" y="9180"/>
                  </a:cubicBezTo>
                  <a:cubicBezTo>
                    <a:pt x="16112" y="9180"/>
                    <a:pt x="16112" y="9180"/>
                    <a:pt x="16112" y="9147"/>
                  </a:cubicBezTo>
                  <a:lnTo>
                    <a:pt x="16146" y="9113"/>
                  </a:lnTo>
                  <a:cubicBezTo>
                    <a:pt x="16246" y="9013"/>
                    <a:pt x="16346" y="8913"/>
                    <a:pt x="16412" y="8813"/>
                  </a:cubicBezTo>
                  <a:cubicBezTo>
                    <a:pt x="16446" y="8780"/>
                    <a:pt x="16446" y="8746"/>
                    <a:pt x="16479" y="8713"/>
                  </a:cubicBezTo>
                  <a:close/>
                  <a:moveTo>
                    <a:pt x="11409" y="11949"/>
                  </a:moveTo>
                  <a:cubicBezTo>
                    <a:pt x="11409" y="11982"/>
                    <a:pt x="11409" y="12015"/>
                    <a:pt x="11376" y="12049"/>
                  </a:cubicBezTo>
                  <a:cubicBezTo>
                    <a:pt x="11376" y="12082"/>
                    <a:pt x="11342" y="12149"/>
                    <a:pt x="11342" y="12182"/>
                  </a:cubicBezTo>
                  <a:cubicBezTo>
                    <a:pt x="11309" y="12216"/>
                    <a:pt x="11309" y="12282"/>
                    <a:pt x="11309" y="12316"/>
                  </a:cubicBezTo>
                  <a:cubicBezTo>
                    <a:pt x="11175" y="12716"/>
                    <a:pt x="11075" y="13050"/>
                    <a:pt x="10975" y="13383"/>
                  </a:cubicBezTo>
                  <a:cubicBezTo>
                    <a:pt x="10975" y="13450"/>
                    <a:pt x="10975" y="13483"/>
                    <a:pt x="10942" y="13517"/>
                  </a:cubicBezTo>
                  <a:cubicBezTo>
                    <a:pt x="10842" y="14017"/>
                    <a:pt x="10808" y="14451"/>
                    <a:pt x="10808" y="14884"/>
                  </a:cubicBezTo>
                  <a:cubicBezTo>
                    <a:pt x="10775" y="15351"/>
                    <a:pt x="10742" y="15818"/>
                    <a:pt x="10642" y="16385"/>
                  </a:cubicBezTo>
                  <a:cubicBezTo>
                    <a:pt x="10442" y="17553"/>
                    <a:pt x="9307" y="18420"/>
                    <a:pt x="8273" y="18620"/>
                  </a:cubicBezTo>
                  <a:cubicBezTo>
                    <a:pt x="8207" y="18620"/>
                    <a:pt x="8107" y="18654"/>
                    <a:pt x="8040" y="18654"/>
                  </a:cubicBezTo>
                  <a:lnTo>
                    <a:pt x="7906" y="18654"/>
                  </a:lnTo>
                  <a:lnTo>
                    <a:pt x="7906" y="18720"/>
                  </a:lnTo>
                  <a:cubicBezTo>
                    <a:pt x="7873" y="18720"/>
                    <a:pt x="7873" y="18754"/>
                    <a:pt x="7873" y="18754"/>
                  </a:cubicBezTo>
                  <a:lnTo>
                    <a:pt x="7873" y="18787"/>
                  </a:lnTo>
                  <a:cubicBezTo>
                    <a:pt x="7840" y="18920"/>
                    <a:pt x="7573" y="19854"/>
                    <a:pt x="6572" y="20455"/>
                  </a:cubicBezTo>
                  <a:cubicBezTo>
                    <a:pt x="5705" y="20989"/>
                    <a:pt x="5438" y="21489"/>
                    <a:pt x="5371" y="21756"/>
                  </a:cubicBezTo>
                  <a:cubicBezTo>
                    <a:pt x="4871" y="21722"/>
                    <a:pt x="3303" y="21456"/>
                    <a:pt x="2669" y="20321"/>
                  </a:cubicBezTo>
                  <a:cubicBezTo>
                    <a:pt x="2569" y="20221"/>
                    <a:pt x="1635" y="18987"/>
                    <a:pt x="3003" y="17286"/>
                  </a:cubicBezTo>
                  <a:cubicBezTo>
                    <a:pt x="3003" y="17286"/>
                    <a:pt x="3837" y="16319"/>
                    <a:pt x="5004" y="16085"/>
                  </a:cubicBezTo>
                  <a:cubicBezTo>
                    <a:pt x="6138" y="15852"/>
                    <a:pt x="6639" y="15818"/>
                    <a:pt x="7473" y="15751"/>
                  </a:cubicBezTo>
                  <a:cubicBezTo>
                    <a:pt x="8340" y="15685"/>
                    <a:pt x="9107" y="15151"/>
                    <a:pt x="9474" y="14584"/>
                  </a:cubicBezTo>
                  <a:cubicBezTo>
                    <a:pt x="9474" y="14551"/>
                    <a:pt x="9508" y="14517"/>
                    <a:pt x="9508" y="14517"/>
                  </a:cubicBezTo>
                  <a:cubicBezTo>
                    <a:pt x="9541" y="14484"/>
                    <a:pt x="9541" y="14451"/>
                    <a:pt x="9574" y="14417"/>
                  </a:cubicBezTo>
                  <a:cubicBezTo>
                    <a:pt x="9741" y="14117"/>
                    <a:pt x="9941" y="13817"/>
                    <a:pt x="10175" y="13483"/>
                  </a:cubicBezTo>
                  <a:cubicBezTo>
                    <a:pt x="10475" y="13016"/>
                    <a:pt x="10909" y="12382"/>
                    <a:pt x="11409" y="11949"/>
                  </a:cubicBezTo>
                  <a:close/>
                  <a:moveTo>
                    <a:pt x="11327" y="1"/>
                  </a:moveTo>
                  <a:cubicBezTo>
                    <a:pt x="11209" y="1"/>
                    <a:pt x="11091" y="13"/>
                    <a:pt x="10975" y="40"/>
                  </a:cubicBezTo>
                  <a:cubicBezTo>
                    <a:pt x="10575" y="140"/>
                    <a:pt x="10475" y="240"/>
                    <a:pt x="10308" y="374"/>
                  </a:cubicBezTo>
                  <a:cubicBezTo>
                    <a:pt x="10241" y="474"/>
                    <a:pt x="10141" y="574"/>
                    <a:pt x="9908" y="707"/>
                  </a:cubicBezTo>
                  <a:cubicBezTo>
                    <a:pt x="9874" y="707"/>
                    <a:pt x="9874" y="741"/>
                    <a:pt x="9841" y="774"/>
                  </a:cubicBezTo>
                  <a:cubicBezTo>
                    <a:pt x="9241" y="1141"/>
                    <a:pt x="9007" y="1708"/>
                    <a:pt x="8974" y="1842"/>
                  </a:cubicBezTo>
                  <a:cubicBezTo>
                    <a:pt x="8907" y="1842"/>
                    <a:pt x="8826" y="1827"/>
                    <a:pt x="8729" y="1827"/>
                  </a:cubicBezTo>
                  <a:cubicBezTo>
                    <a:pt x="8681" y="1827"/>
                    <a:pt x="8629" y="1830"/>
                    <a:pt x="8574" y="1842"/>
                  </a:cubicBezTo>
                  <a:cubicBezTo>
                    <a:pt x="8540" y="1842"/>
                    <a:pt x="8507" y="1842"/>
                    <a:pt x="8440" y="1875"/>
                  </a:cubicBezTo>
                  <a:cubicBezTo>
                    <a:pt x="8373" y="1875"/>
                    <a:pt x="8273" y="1908"/>
                    <a:pt x="8173" y="1942"/>
                  </a:cubicBezTo>
                  <a:cubicBezTo>
                    <a:pt x="8040" y="1975"/>
                    <a:pt x="7940" y="2008"/>
                    <a:pt x="7840" y="2075"/>
                  </a:cubicBezTo>
                  <a:lnTo>
                    <a:pt x="7773" y="2108"/>
                  </a:lnTo>
                  <a:cubicBezTo>
                    <a:pt x="7606" y="2175"/>
                    <a:pt x="7439" y="2275"/>
                    <a:pt x="7239" y="2409"/>
                  </a:cubicBezTo>
                  <a:cubicBezTo>
                    <a:pt x="7206" y="2475"/>
                    <a:pt x="7139" y="2509"/>
                    <a:pt x="7072" y="2575"/>
                  </a:cubicBezTo>
                  <a:lnTo>
                    <a:pt x="6939" y="2642"/>
                  </a:lnTo>
                  <a:cubicBezTo>
                    <a:pt x="6072" y="3343"/>
                    <a:pt x="4871" y="4644"/>
                    <a:pt x="4371" y="5844"/>
                  </a:cubicBezTo>
                  <a:cubicBezTo>
                    <a:pt x="3904" y="5978"/>
                    <a:pt x="1969" y="6645"/>
                    <a:pt x="2269" y="8746"/>
                  </a:cubicBezTo>
                  <a:cubicBezTo>
                    <a:pt x="2302" y="8980"/>
                    <a:pt x="2369" y="9213"/>
                    <a:pt x="2503" y="9414"/>
                  </a:cubicBezTo>
                  <a:cubicBezTo>
                    <a:pt x="2436" y="9447"/>
                    <a:pt x="2402" y="9447"/>
                    <a:pt x="2336" y="9480"/>
                  </a:cubicBezTo>
                  <a:cubicBezTo>
                    <a:pt x="1969" y="9580"/>
                    <a:pt x="1569" y="9781"/>
                    <a:pt x="1335" y="9981"/>
                  </a:cubicBezTo>
                  <a:cubicBezTo>
                    <a:pt x="1001" y="10281"/>
                    <a:pt x="168" y="11015"/>
                    <a:pt x="67" y="11949"/>
                  </a:cubicBezTo>
                  <a:cubicBezTo>
                    <a:pt x="1" y="12382"/>
                    <a:pt x="134" y="12816"/>
                    <a:pt x="434" y="13216"/>
                  </a:cubicBezTo>
                  <a:cubicBezTo>
                    <a:pt x="234" y="13416"/>
                    <a:pt x="134" y="13650"/>
                    <a:pt x="101" y="13950"/>
                  </a:cubicBezTo>
                  <a:cubicBezTo>
                    <a:pt x="1" y="14817"/>
                    <a:pt x="501" y="15118"/>
                    <a:pt x="935" y="15385"/>
                  </a:cubicBezTo>
                  <a:cubicBezTo>
                    <a:pt x="1168" y="15518"/>
                    <a:pt x="1368" y="15651"/>
                    <a:pt x="1569" y="15885"/>
                  </a:cubicBezTo>
                  <a:cubicBezTo>
                    <a:pt x="1735" y="16052"/>
                    <a:pt x="1735" y="16319"/>
                    <a:pt x="1735" y="16652"/>
                  </a:cubicBezTo>
                  <a:cubicBezTo>
                    <a:pt x="1769" y="16986"/>
                    <a:pt x="1769" y="17386"/>
                    <a:pt x="2002" y="17753"/>
                  </a:cubicBezTo>
                  <a:cubicBezTo>
                    <a:pt x="2036" y="17853"/>
                    <a:pt x="2136" y="17920"/>
                    <a:pt x="2236" y="18020"/>
                  </a:cubicBezTo>
                  <a:cubicBezTo>
                    <a:pt x="2202" y="18086"/>
                    <a:pt x="2202" y="18153"/>
                    <a:pt x="2169" y="18220"/>
                  </a:cubicBezTo>
                  <a:cubicBezTo>
                    <a:pt x="2069" y="18520"/>
                    <a:pt x="2002" y="18854"/>
                    <a:pt x="2002" y="19154"/>
                  </a:cubicBezTo>
                  <a:cubicBezTo>
                    <a:pt x="2036" y="21923"/>
                    <a:pt x="5438" y="22123"/>
                    <a:pt x="5505" y="22123"/>
                  </a:cubicBezTo>
                  <a:lnTo>
                    <a:pt x="5705" y="22123"/>
                  </a:lnTo>
                  <a:lnTo>
                    <a:pt x="5671" y="21923"/>
                  </a:lnTo>
                  <a:cubicBezTo>
                    <a:pt x="5671" y="21923"/>
                    <a:pt x="5705" y="21389"/>
                    <a:pt x="6739" y="20755"/>
                  </a:cubicBezTo>
                  <a:cubicBezTo>
                    <a:pt x="7706" y="20188"/>
                    <a:pt x="8040" y="19354"/>
                    <a:pt x="8173" y="19020"/>
                  </a:cubicBezTo>
                  <a:cubicBezTo>
                    <a:pt x="8507" y="19087"/>
                    <a:pt x="9341" y="19221"/>
                    <a:pt x="10408" y="19254"/>
                  </a:cubicBezTo>
                  <a:cubicBezTo>
                    <a:pt x="10628" y="19264"/>
                    <a:pt x="10856" y="19269"/>
                    <a:pt x="11091" y="19269"/>
                  </a:cubicBezTo>
                  <a:cubicBezTo>
                    <a:pt x="13241" y="19269"/>
                    <a:pt x="15903" y="18794"/>
                    <a:pt x="17046" y="16719"/>
                  </a:cubicBezTo>
                  <a:cubicBezTo>
                    <a:pt x="17513" y="15885"/>
                    <a:pt x="17914" y="14984"/>
                    <a:pt x="17947" y="13917"/>
                  </a:cubicBezTo>
                  <a:cubicBezTo>
                    <a:pt x="17980" y="13517"/>
                    <a:pt x="17980" y="13083"/>
                    <a:pt x="17947" y="12683"/>
                  </a:cubicBezTo>
                  <a:cubicBezTo>
                    <a:pt x="18881" y="11282"/>
                    <a:pt x="20549" y="7279"/>
                    <a:pt x="20048" y="5344"/>
                  </a:cubicBezTo>
                  <a:cubicBezTo>
                    <a:pt x="19615" y="3810"/>
                    <a:pt x="19281" y="3443"/>
                    <a:pt x="18747" y="2876"/>
                  </a:cubicBezTo>
                  <a:cubicBezTo>
                    <a:pt x="18547" y="2709"/>
                    <a:pt x="18347" y="2475"/>
                    <a:pt x="18114" y="2175"/>
                  </a:cubicBezTo>
                  <a:cubicBezTo>
                    <a:pt x="17914" y="1942"/>
                    <a:pt x="17747" y="1775"/>
                    <a:pt x="17580" y="1675"/>
                  </a:cubicBezTo>
                  <a:lnTo>
                    <a:pt x="17447" y="1608"/>
                  </a:lnTo>
                  <a:cubicBezTo>
                    <a:pt x="17368" y="1569"/>
                    <a:pt x="17302" y="1553"/>
                    <a:pt x="17240" y="1553"/>
                  </a:cubicBezTo>
                  <a:cubicBezTo>
                    <a:pt x="17196" y="1553"/>
                    <a:pt x="17154" y="1561"/>
                    <a:pt x="17113" y="1575"/>
                  </a:cubicBezTo>
                  <a:cubicBezTo>
                    <a:pt x="16746" y="1041"/>
                    <a:pt x="16312" y="607"/>
                    <a:pt x="15912" y="340"/>
                  </a:cubicBezTo>
                  <a:cubicBezTo>
                    <a:pt x="15779" y="240"/>
                    <a:pt x="15645" y="174"/>
                    <a:pt x="15512" y="140"/>
                  </a:cubicBezTo>
                  <a:cubicBezTo>
                    <a:pt x="15335" y="71"/>
                    <a:pt x="15144" y="43"/>
                    <a:pt x="14950" y="43"/>
                  </a:cubicBezTo>
                  <a:cubicBezTo>
                    <a:pt x="14299" y="43"/>
                    <a:pt x="13603" y="361"/>
                    <a:pt x="13244" y="541"/>
                  </a:cubicBezTo>
                  <a:cubicBezTo>
                    <a:pt x="13210" y="541"/>
                    <a:pt x="13177" y="541"/>
                    <a:pt x="13143" y="507"/>
                  </a:cubicBezTo>
                  <a:cubicBezTo>
                    <a:pt x="12977" y="474"/>
                    <a:pt x="12843" y="407"/>
                    <a:pt x="12676" y="340"/>
                  </a:cubicBezTo>
                  <a:cubicBezTo>
                    <a:pt x="12252" y="181"/>
                    <a:pt x="11785" y="1"/>
                    <a:pt x="113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8216575" y="4487825"/>
              <a:ext cx="61500" cy="27375"/>
            </a:xfrm>
            <a:custGeom>
              <a:avLst/>
              <a:gdLst/>
              <a:ahLst/>
              <a:cxnLst/>
              <a:rect l="l" t="t" r="r" b="b"/>
              <a:pathLst>
                <a:path w="2460" h="1095" extrusionOk="0">
                  <a:moveTo>
                    <a:pt x="276" y="1"/>
                  </a:moveTo>
                  <a:cubicBezTo>
                    <a:pt x="157" y="1"/>
                    <a:pt x="1" y="87"/>
                    <a:pt x="24" y="157"/>
                  </a:cubicBezTo>
                  <a:cubicBezTo>
                    <a:pt x="124" y="290"/>
                    <a:pt x="258" y="390"/>
                    <a:pt x="391" y="490"/>
                  </a:cubicBezTo>
                  <a:cubicBezTo>
                    <a:pt x="558" y="590"/>
                    <a:pt x="725" y="657"/>
                    <a:pt x="891" y="724"/>
                  </a:cubicBezTo>
                  <a:cubicBezTo>
                    <a:pt x="1262" y="909"/>
                    <a:pt x="1661" y="1094"/>
                    <a:pt x="2089" y="1094"/>
                  </a:cubicBezTo>
                  <a:cubicBezTo>
                    <a:pt x="2123" y="1094"/>
                    <a:pt x="2158" y="1093"/>
                    <a:pt x="2192" y="1091"/>
                  </a:cubicBezTo>
                  <a:cubicBezTo>
                    <a:pt x="2259" y="1091"/>
                    <a:pt x="2393" y="1057"/>
                    <a:pt x="2426" y="991"/>
                  </a:cubicBezTo>
                  <a:cubicBezTo>
                    <a:pt x="2459" y="924"/>
                    <a:pt x="2393" y="891"/>
                    <a:pt x="2326" y="891"/>
                  </a:cubicBezTo>
                  <a:cubicBezTo>
                    <a:pt x="1926" y="891"/>
                    <a:pt x="1559" y="724"/>
                    <a:pt x="1192" y="557"/>
                  </a:cubicBezTo>
                  <a:cubicBezTo>
                    <a:pt x="1058" y="490"/>
                    <a:pt x="891" y="424"/>
                    <a:pt x="758" y="357"/>
                  </a:cubicBezTo>
                  <a:cubicBezTo>
                    <a:pt x="625" y="257"/>
                    <a:pt x="458" y="190"/>
                    <a:pt x="391" y="57"/>
                  </a:cubicBezTo>
                  <a:cubicBezTo>
                    <a:pt x="371" y="17"/>
                    <a:pt x="327" y="1"/>
                    <a:pt x="2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8310575" y="4371850"/>
              <a:ext cx="47275" cy="43925"/>
            </a:xfrm>
            <a:custGeom>
              <a:avLst/>
              <a:gdLst/>
              <a:ahLst/>
              <a:cxnLst/>
              <a:rect l="l" t="t" r="r" b="b"/>
              <a:pathLst>
                <a:path w="1891" h="1757" extrusionOk="0">
                  <a:moveTo>
                    <a:pt x="284" y="1"/>
                  </a:moveTo>
                  <a:cubicBezTo>
                    <a:pt x="242" y="1"/>
                    <a:pt x="200" y="9"/>
                    <a:pt x="167" y="26"/>
                  </a:cubicBezTo>
                  <a:cubicBezTo>
                    <a:pt x="134" y="26"/>
                    <a:pt x="0" y="126"/>
                    <a:pt x="67" y="193"/>
                  </a:cubicBezTo>
                  <a:cubicBezTo>
                    <a:pt x="334" y="393"/>
                    <a:pt x="634" y="593"/>
                    <a:pt x="901" y="826"/>
                  </a:cubicBezTo>
                  <a:cubicBezTo>
                    <a:pt x="1168" y="1060"/>
                    <a:pt x="1368" y="1327"/>
                    <a:pt x="1468" y="1694"/>
                  </a:cubicBezTo>
                  <a:cubicBezTo>
                    <a:pt x="1490" y="1738"/>
                    <a:pt x="1546" y="1757"/>
                    <a:pt x="1609" y="1757"/>
                  </a:cubicBezTo>
                  <a:cubicBezTo>
                    <a:pt x="1735" y="1757"/>
                    <a:pt x="1890" y="1682"/>
                    <a:pt x="1868" y="1594"/>
                  </a:cubicBezTo>
                  <a:cubicBezTo>
                    <a:pt x="1735" y="1227"/>
                    <a:pt x="1535" y="926"/>
                    <a:pt x="1268" y="693"/>
                  </a:cubicBezTo>
                  <a:cubicBezTo>
                    <a:pt x="1001" y="459"/>
                    <a:pt x="667" y="259"/>
                    <a:pt x="400" y="26"/>
                  </a:cubicBezTo>
                  <a:cubicBezTo>
                    <a:pt x="367" y="9"/>
                    <a:pt x="325" y="1"/>
                    <a:pt x="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8199650" y="4107300"/>
              <a:ext cx="39225" cy="26900"/>
            </a:xfrm>
            <a:custGeom>
              <a:avLst/>
              <a:gdLst/>
              <a:ahLst/>
              <a:cxnLst/>
              <a:rect l="l" t="t" r="r" b="b"/>
              <a:pathLst>
                <a:path w="1569" h="1076" extrusionOk="0">
                  <a:moveTo>
                    <a:pt x="1402" y="0"/>
                  </a:moveTo>
                  <a:cubicBezTo>
                    <a:pt x="1101" y="34"/>
                    <a:pt x="801" y="167"/>
                    <a:pt x="534" y="334"/>
                  </a:cubicBezTo>
                  <a:cubicBezTo>
                    <a:pt x="301" y="501"/>
                    <a:pt x="101" y="701"/>
                    <a:pt x="1" y="1001"/>
                  </a:cubicBezTo>
                  <a:cubicBezTo>
                    <a:pt x="1" y="1054"/>
                    <a:pt x="59" y="1076"/>
                    <a:pt x="132" y="1076"/>
                  </a:cubicBezTo>
                  <a:cubicBezTo>
                    <a:pt x="241" y="1076"/>
                    <a:pt x="381" y="1028"/>
                    <a:pt x="401" y="968"/>
                  </a:cubicBezTo>
                  <a:cubicBezTo>
                    <a:pt x="434" y="834"/>
                    <a:pt x="468" y="734"/>
                    <a:pt x="534" y="634"/>
                  </a:cubicBezTo>
                  <a:cubicBezTo>
                    <a:pt x="601" y="567"/>
                    <a:pt x="701" y="467"/>
                    <a:pt x="801" y="400"/>
                  </a:cubicBezTo>
                  <a:cubicBezTo>
                    <a:pt x="901" y="334"/>
                    <a:pt x="1001" y="300"/>
                    <a:pt x="1068" y="267"/>
                  </a:cubicBezTo>
                  <a:cubicBezTo>
                    <a:pt x="1101" y="267"/>
                    <a:pt x="1135" y="234"/>
                    <a:pt x="1168" y="234"/>
                  </a:cubicBezTo>
                  <a:lnTo>
                    <a:pt x="1202" y="234"/>
                  </a:lnTo>
                  <a:cubicBezTo>
                    <a:pt x="1235" y="200"/>
                    <a:pt x="1268" y="200"/>
                    <a:pt x="1302" y="200"/>
                  </a:cubicBezTo>
                  <a:lnTo>
                    <a:pt x="1335" y="200"/>
                  </a:lnTo>
                  <a:cubicBezTo>
                    <a:pt x="1402" y="167"/>
                    <a:pt x="1535" y="134"/>
                    <a:pt x="1568" y="67"/>
                  </a:cubicBezTo>
                  <a:cubicBezTo>
                    <a:pt x="1568" y="0"/>
                    <a:pt x="1435" y="0"/>
                    <a:pt x="14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8215500" y="4146050"/>
              <a:ext cx="47550" cy="21300"/>
            </a:xfrm>
            <a:custGeom>
              <a:avLst/>
              <a:gdLst/>
              <a:ahLst/>
              <a:cxnLst/>
              <a:rect l="l" t="t" r="r" b="b"/>
              <a:pathLst>
                <a:path w="1902" h="852" extrusionOk="0">
                  <a:moveTo>
                    <a:pt x="1649" y="0"/>
                  </a:moveTo>
                  <a:cubicBezTo>
                    <a:pt x="1369" y="0"/>
                    <a:pt x="1080" y="109"/>
                    <a:pt x="834" y="218"/>
                  </a:cubicBezTo>
                  <a:cubicBezTo>
                    <a:pt x="534" y="352"/>
                    <a:pt x="234" y="518"/>
                    <a:pt x="34" y="752"/>
                  </a:cubicBezTo>
                  <a:cubicBezTo>
                    <a:pt x="0" y="819"/>
                    <a:pt x="101" y="852"/>
                    <a:pt x="134" y="852"/>
                  </a:cubicBezTo>
                  <a:cubicBezTo>
                    <a:pt x="234" y="852"/>
                    <a:pt x="334" y="819"/>
                    <a:pt x="401" y="752"/>
                  </a:cubicBezTo>
                  <a:lnTo>
                    <a:pt x="434" y="718"/>
                  </a:lnTo>
                  <a:cubicBezTo>
                    <a:pt x="434" y="718"/>
                    <a:pt x="467" y="685"/>
                    <a:pt x="467" y="685"/>
                  </a:cubicBezTo>
                  <a:cubicBezTo>
                    <a:pt x="501" y="685"/>
                    <a:pt x="501" y="652"/>
                    <a:pt x="534" y="652"/>
                  </a:cubicBezTo>
                  <a:cubicBezTo>
                    <a:pt x="568" y="618"/>
                    <a:pt x="568" y="618"/>
                    <a:pt x="601" y="585"/>
                  </a:cubicBezTo>
                  <a:cubicBezTo>
                    <a:pt x="734" y="518"/>
                    <a:pt x="834" y="452"/>
                    <a:pt x="968" y="385"/>
                  </a:cubicBezTo>
                  <a:cubicBezTo>
                    <a:pt x="1035" y="352"/>
                    <a:pt x="1101" y="318"/>
                    <a:pt x="1168" y="318"/>
                  </a:cubicBezTo>
                  <a:cubicBezTo>
                    <a:pt x="1168" y="285"/>
                    <a:pt x="1201" y="285"/>
                    <a:pt x="1201" y="285"/>
                  </a:cubicBezTo>
                  <a:cubicBezTo>
                    <a:pt x="1205" y="283"/>
                    <a:pt x="1208" y="281"/>
                    <a:pt x="1211" y="280"/>
                  </a:cubicBezTo>
                  <a:lnTo>
                    <a:pt x="1211" y="280"/>
                  </a:lnTo>
                  <a:cubicBezTo>
                    <a:pt x="1212" y="283"/>
                    <a:pt x="1218" y="285"/>
                    <a:pt x="1235" y="285"/>
                  </a:cubicBezTo>
                  <a:cubicBezTo>
                    <a:pt x="1268" y="285"/>
                    <a:pt x="1301" y="251"/>
                    <a:pt x="1335" y="251"/>
                  </a:cubicBezTo>
                  <a:cubicBezTo>
                    <a:pt x="1368" y="251"/>
                    <a:pt x="1401" y="218"/>
                    <a:pt x="1435" y="218"/>
                  </a:cubicBezTo>
                  <a:cubicBezTo>
                    <a:pt x="1424" y="229"/>
                    <a:pt x="1424" y="233"/>
                    <a:pt x="1430" y="233"/>
                  </a:cubicBezTo>
                  <a:cubicBezTo>
                    <a:pt x="1442" y="233"/>
                    <a:pt x="1479" y="218"/>
                    <a:pt x="1502" y="218"/>
                  </a:cubicBezTo>
                  <a:lnTo>
                    <a:pt x="1602" y="218"/>
                  </a:lnTo>
                  <a:cubicBezTo>
                    <a:pt x="1668" y="218"/>
                    <a:pt x="1802" y="218"/>
                    <a:pt x="1868" y="151"/>
                  </a:cubicBezTo>
                  <a:cubicBezTo>
                    <a:pt x="1902" y="85"/>
                    <a:pt x="1902" y="18"/>
                    <a:pt x="1835" y="18"/>
                  </a:cubicBezTo>
                  <a:cubicBezTo>
                    <a:pt x="1774" y="6"/>
                    <a:pt x="1712" y="0"/>
                    <a:pt x="16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8016200" y="4367475"/>
              <a:ext cx="43375" cy="12825"/>
            </a:xfrm>
            <a:custGeom>
              <a:avLst/>
              <a:gdLst/>
              <a:ahLst/>
              <a:cxnLst/>
              <a:rect l="l" t="t" r="r" b="b"/>
              <a:pathLst>
                <a:path w="1735" h="513" extrusionOk="0">
                  <a:moveTo>
                    <a:pt x="300" y="1"/>
                  </a:moveTo>
                  <a:cubicBezTo>
                    <a:pt x="234" y="1"/>
                    <a:pt x="100" y="34"/>
                    <a:pt x="67" y="101"/>
                  </a:cubicBezTo>
                  <a:cubicBezTo>
                    <a:pt x="0" y="134"/>
                    <a:pt x="0" y="201"/>
                    <a:pt x="100" y="201"/>
                  </a:cubicBezTo>
                  <a:cubicBezTo>
                    <a:pt x="481" y="318"/>
                    <a:pt x="914" y="513"/>
                    <a:pt x="1331" y="513"/>
                  </a:cubicBezTo>
                  <a:cubicBezTo>
                    <a:pt x="1388" y="513"/>
                    <a:pt x="1445" y="509"/>
                    <a:pt x="1501" y="501"/>
                  </a:cubicBezTo>
                  <a:cubicBezTo>
                    <a:pt x="1568" y="501"/>
                    <a:pt x="1701" y="468"/>
                    <a:pt x="1735" y="368"/>
                  </a:cubicBezTo>
                  <a:cubicBezTo>
                    <a:pt x="1735" y="301"/>
                    <a:pt x="1601" y="301"/>
                    <a:pt x="1568" y="301"/>
                  </a:cubicBezTo>
                  <a:lnTo>
                    <a:pt x="1468" y="301"/>
                  </a:lnTo>
                  <a:cubicBezTo>
                    <a:pt x="1401" y="301"/>
                    <a:pt x="1368" y="301"/>
                    <a:pt x="1334" y="267"/>
                  </a:cubicBezTo>
                  <a:cubicBezTo>
                    <a:pt x="1201" y="267"/>
                    <a:pt x="1068" y="234"/>
                    <a:pt x="967" y="201"/>
                  </a:cubicBezTo>
                  <a:cubicBezTo>
                    <a:pt x="734" y="134"/>
                    <a:pt x="534" y="67"/>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8031200" y="4354625"/>
              <a:ext cx="45050" cy="13700"/>
            </a:xfrm>
            <a:custGeom>
              <a:avLst/>
              <a:gdLst/>
              <a:ahLst/>
              <a:cxnLst/>
              <a:rect l="l" t="t" r="r" b="b"/>
              <a:pathLst>
                <a:path w="1802" h="548" extrusionOk="0">
                  <a:moveTo>
                    <a:pt x="295" y="0"/>
                  </a:moveTo>
                  <a:cubicBezTo>
                    <a:pt x="228" y="0"/>
                    <a:pt x="148" y="24"/>
                    <a:pt x="101" y="48"/>
                  </a:cubicBezTo>
                  <a:cubicBezTo>
                    <a:pt x="67" y="81"/>
                    <a:pt x="1" y="181"/>
                    <a:pt x="67" y="214"/>
                  </a:cubicBezTo>
                  <a:cubicBezTo>
                    <a:pt x="301" y="314"/>
                    <a:pt x="568" y="381"/>
                    <a:pt x="834" y="448"/>
                  </a:cubicBezTo>
                  <a:cubicBezTo>
                    <a:pt x="1035" y="481"/>
                    <a:pt x="1268" y="548"/>
                    <a:pt x="1502" y="548"/>
                  </a:cubicBezTo>
                  <a:cubicBezTo>
                    <a:pt x="1568" y="548"/>
                    <a:pt x="1702" y="515"/>
                    <a:pt x="1735" y="448"/>
                  </a:cubicBezTo>
                  <a:cubicBezTo>
                    <a:pt x="1802" y="381"/>
                    <a:pt x="1702" y="348"/>
                    <a:pt x="1635" y="348"/>
                  </a:cubicBezTo>
                  <a:lnTo>
                    <a:pt x="1568" y="348"/>
                  </a:lnTo>
                  <a:cubicBezTo>
                    <a:pt x="1535" y="348"/>
                    <a:pt x="1468" y="314"/>
                    <a:pt x="1435" y="314"/>
                  </a:cubicBezTo>
                  <a:cubicBezTo>
                    <a:pt x="1301" y="281"/>
                    <a:pt x="1168" y="281"/>
                    <a:pt x="1068" y="248"/>
                  </a:cubicBezTo>
                  <a:cubicBezTo>
                    <a:pt x="834" y="181"/>
                    <a:pt x="601" y="114"/>
                    <a:pt x="367" y="14"/>
                  </a:cubicBezTo>
                  <a:cubicBezTo>
                    <a:pt x="348" y="4"/>
                    <a:pt x="323" y="0"/>
                    <a:pt x="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8012850" y="4444700"/>
              <a:ext cx="35900" cy="59475"/>
            </a:xfrm>
            <a:custGeom>
              <a:avLst/>
              <a:gdLst/>
              <a:ahLst/>
              <a:cxnLst/>
              <a:rect l="l" t="t" r="r" b="b"/>
              <a:pathLst>
                <a:path w="1436" h="2379" extrusionOk="0">
                  <a:moveTo>
                    <a:pt x="1289" y="1"/>
                  </a:moveTo>
                  <a:cubicBezTo>
                    <a:pt x="1217" y="1"/>
                    <a:pt x="1150" y="32"/>
                    <a:pt x="1101" y="81"/>
                  </a:cubicBezTo>
                  <a:cubicBezTo>
                    <a:pt x="735" y="347"/>
                    <a:pt x="501" y="714"/>
                    <a:pt x="301" y="1115"/>
                  </a:cubicBezTo>
                  <a:cubicBezTo>
                    <a:pt x="134" y="1482"/>
                    <a:pt x="1" y="1915"/>
                    <a:pt x="101" y="2315"/>
                  </a:cubicBezTo>
                  <a:cubicBezTo>
                    <a:pt x="112" y="2360"/>
                    <a:pt x="160" y="2378"/>
                    <a:pt x="218" y="2378"/>
                  </a:cubicBezTo>
                  <a:cubicBezTo>
                    <a:pt x="334" y="2378"/>
                    <a:pt x="490" y="2304"/>
                    <a:pt x="468" y="2215"/>
                  </a:cubicBezTo>
                  <a:cubicBezTo>
                    <a:pt x="401" y="1848"/>
                    <a:pt x="501" y="1448"/>
                    <a:pt x="668" y="1081"/>
                  </a:cubicBezTo>
                  <a:cubicBezTo>
                    <a:pt x="835" y="714"/>
                    <a:pt x="1068" y="381"/>
                    <a:pt x="1402" y="114"/>
                  </a:cubicBezTo>
                  <a:cubicBezTo>
                    <a:pt x="1435" y="81"/>
                    <a:pt x="1435" y="14"/>
                    <a:pt x="1368" y="14"/>
                  </a:cubicBezTo>
                  <a:cubicBezTo>
                    <a:pt x="1342" y="5"/>
                    <a:pt x="1315" y="1"/>
                    <a:pt x="1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8056225" y="4440875"/>
              <a:ext cx="29200" cy="44575"/>
            </a:xfrm>
            <a:custGeom>
              <a:avLst/>
              <a:gdLst/>
              <a:ahLst/>
              <a:cxnLst/>
              <a:rect l="l" t="t" r="r" b="b"/>
              <a:pathLst>
                <a:path w="1168" h="1783" extrusionOk="0">
                  <a:moveTo>
                    <a:pt x="1001" y="0"/>
                  </a:moveTo>
                  <a:cubicBezTo>
                    <a:pt x="934" y="0"/>
                    <a:pt x="834" y="33"/>
                    <a:pt x="767" y="100"/>
                  </a:cubicBezTo>
                  <a:cubicBezTo>
                    <a:pt x="567" y="334"/>
                    <a:pt x="401" y="600"/>
                    <a:pt x="267" y="867"/>
                  </a:cubicBezTo>
                  <a:cubicBezTo>
                    <a:pt x="134" y="1134"/>
                    <a:pt x="0" y="1434"/>
                    <a:pt x="0" y="1735"/>
                  </a:cubicBezTo>
                  <a:cubicBezTo>
                    <a:pt x="0" y="1768"/>
                    <a:pt x="45" y="1783"/>
                    <a:pt x="103" y="1783"/>
                  </a:cubicBezTo>
                  <a:cubicBezTo>
                    <a:pt x="219" y="1783"/>
                    <a:pt x="389" y="1723"/>
                    <a:pt x="367" y="1635"/>
                  </a:cubicBezTo>
                  <a:cubicBezTo>
                    <a:pt x="367" y="1334"/>
                    <a:pt x="501" y="1067"/>
                    <a:pt x="634" y="801"/>
                  </a:cubicBezTo>
                  <a:cubicBezTo>
                    <a:pt x="734" y="567"/>
                    <a:pt x="901" y="300"/>
                    <a:pt x="1101" y="100"/>
                  </a:cubicBezTo>
                  <a:cubicBezTo>
                    <a:pt x="1168" y="33"/>
                    <a:pt x="1034" y="0"/>
                    <a:pt x="10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8108750" y="4239050"/>
              <a:ext cx="29225" cy="31425"/>
            </a:xfrm>
            <a:custGeom>
              <a:avLst/>
              <a:gdLst/>
              <a:ahLst/>
              <a:cxnLst/>
              <a:rect l="l" t="t" r="r" b="b"/>
              <a:pathLst>
                <a:path w="1169" h="1257" extrusionOk="0">
                  <a:moveTo>
                    <a:pt x="234" y="1"/>
                  </a:moveTo>
                  <a:cubicBezTo>
                    <a:pt x="201" y="34"/>
                    <a:pt x="34" y="67"/>
                    <a:pt x="34" y="134"/>
                  </a:cubicBezTo>
                  <a:cubicBezTo>
                    <a:pt x="1" y="601"/>
                    <a:pt x="434" y="968"/>
                    <a:pt x="735" y="1201"/>
                  </a:cubicBezTo>
                  <a:cubicBezTo>
                    <a:pt x="774" y="1241"/>
                    <a:pt x="836" y="1257"/>
                    <a:pt x="894" y="1257"/>
                  </a:cubicBezTo>
                  <a:cubicBezTo>
                    <a:pt x="935" y="1257"/>
                    <a:pt x="974" y="1249"/>
                    <a:pt x="1001" y="1235"/>
                  </a:cubicBezTo>
                  <a:cubicBezTo>
                    <a:pt x="1035" y="1201"/>
                    <a:pt x="1168" y="1135"/>
                    <a:pt x="1102" y="1068"/>
                  </a:cubicBezTo>
                  <a:cubicBezTo>
                    <a:pt x="935" y="935"/>
                    <a:pt x="768" y="801"/>
                    <a:pt x="635" y="634"/>
                  </a:cubicBezTo>
                  <a:cubicBezTo>
                    <a:pt x="501" y="501"/>
                    <a:pt x="401" y="301"/>
                    <a:pt x="401" y="101"/>
                  </a:cubicBezTo>
                  <a:cubicBezTo>
                    <a:pt x="401" y="1"/>
                    <a:pt x="301"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8126275" y="4221550"/>
              <a:ext cx="25875" cy="21700"/>
            </a:xfrm>
            <a:custGeom>
              <a:avLst/>
              <a:gdLst/>
              <a:ahLst/>
              <a:cxnLst/>
              <a:rect l="l" t="t" r="r" b="b"/>
              <a:pathLst>
                <a:path w="1035" h="868" extrusionOk="0">
                  <a:moveTo>
                    <a:pt x="167" y="0"/>
                  </a:moveTo>
                  <a:cubicBezTo>
                    <a:pt x="134" y="0"/>
                    <a:pt x="67" y="33"/>
                    <a:pt x="34" y="67"/>
                  </a:cubicBezTo>
                  <a:cubicBezTo>
                    <a:pt x="34" y="100"/>
                    <a:pt x="0" y="134"/>
                    <a:pt x="0" y="167"/>
                  </a:cubicBezTo>
                  <a:cubicBezTo>
                    <a:pt x="100" y="300"/>
                    <a:pt x="167" y="434"/>
                    <a:pt x="300" y="534"/>
                  </a:cubicBezTo>
                  <a:cubicBezTo>
                    <a:pt x="401" y="667"/>
                    <a:pt x="534" y="767"/>
                    <a:pt x="667" y="834"/>
                  </a:cubicBezTo>
                  <a:cubicBezTo>
                    <a:pt x="701" y="867"/>
                    <a:pt x="767" y="867"/>
                    <a:pt x="801" y="867"/>
                  </a:cubicBezTo>
                  <a:cubicBezTo>
                    <a:pt x="834" y="867"/>
                    <a:pt x="901" y="834"/>
                    <a:pt x="934" y="801"/>
                  </a:cubicBezTo>
                  <a:cubicBezTo>
                    <a:pt x="1001" y="767"/>
                    <a:pt x="1034" y="701"/>
                    <a:pt x="968" y="667"/>
                  </a:cubicBezTo>
                  <a:cubicBezTo>
                    <a:pt x="934" y="634"/>
                    <a:pt x="901" y="601"/>
                    <a:pt x="868" y="601"/>
                  </a:cubicBezTo>
                  <a:cubicBezTo>
                    <a:pt x="868" y="567"/>
                    <a:pt x="834" y="567"/>
                    <a:pt x="834" y="567"/>
                  </a:cubicBezTo>
                  <a:cubicBezTo>
                    <a:pt x="801" y="567"/>
                    <a:pt x="801" y="534"/>
                    <a:pt x="801" y="534"/>
                  </a:cubicBezTo>
                  <a:cubicBezTo>
                    <a:pt x="734" y="500"/>
                    <a:pt x="701" y="434"/>
                    <a:pt x="634" y="400"/>
                  </a:cubicBezTo>
                  <a:cubicBezTo>
                    <a:pt x="534" y="300"/>
                    <a:pt x="467" y="200"/>
                    <a:pt x="401" y="67"/>
                  </a:cubicBezTo>
                  <a:lnTo>
                    <a:pt x="401" y="100"/>
                  </a:lnTo>
                  <a:cubicBezTo>
                    <a:pt x="401" y="67"/>
                    <a:pt x="401" y="67"/>
                    <a:pt x="367" y="67"/>
                  </a:cubicBezTo>
                  <a:cubicBezTo>
                    <a:pt x="367" y="33"/>
                    <a:pt x="334" y="0"/>
                    <a:pt x="3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8089850" y="4272500"/>
              <a:ext cx="30675" cy="42075"/>
            </a:xfrm>
            <a:custGeom>
              <a:avLst/>
              <a:gdLst/>
              <a:ahLst/>
              <a:cxnLst/>
              <a:rect l="l" t="t" r="r" b="b"/>
              <a:pathLst>
                <a:path w="1227" h="1683" extrusionOk="0">
                  <a:moveTo>
                    <a:pt x="287" y="1"/>
                  </a:moveTo>
                  <a:cubicBezTo>
                    <a:pt x="171" y="1"/>
                    <a:pt x="1" y="75"/>
                    <a:pt x="23" y="164"/>
                  </a:cubicBezTo>
                  <a:cubicBezTo>
                    <a:pt x="90" y="497"/>
                    <a:pt x="223" y="797"/>
                    <a:pt x="356" y="1098"/>
                  </a:cubicBezTo>
                  <a:cubicBezTo>
                    <a:pt x="490" y="1331"/>
                    <a:pt x="623" y="1531"/>
                    <a:pt x="790" y="1665"/>
                  </a:cubicBezTo>
                  <a:cubicBezTo>
                    <a:pt x="815" y="1677"/>
                    <a:pt x="846" y="1682"/>
                    <a:pt x="879" y="1682"/>
                  </a:cubicBezTo>
                  <a:cubicBezTo>
                    <a:pt x="1029" y="1682"/>
                    <a:pt x="1227" y="1574"/>
                    <a:pt x="1090" y="1465"/>
                  </a:cubicBezTo>
                  <a:lnTo>
                    <a:pt x="1057" y="1465"/>
                  </a:lnTo>
                  <a:cubicBezTo>
                    <a:pt x="1057" y="1431"/>
                    <a:pt x="1024" y="1431"/>
                    <a:pt x="1024" y="1398"/>
                  </a:cubicBezTo>
                  <a:cubicBezTo>
                    <a:pt x="990" y="1365"/>
                    <a:pt x="957" y="1331"/>
                    <a:pt x="924" y="1298"/>
                  </a:cubicBezTo>
                  <a:cubicBezTo>
                    <a:pt x="857" y="1198"/>
                    <a:pt x="790" y="1098"/>
                    <a:pt x="723" y="964"/>
                  </a:cubicBezTo>
                  <a:cubicBezTo>
                    <a:pt x="557" y="697"/>
                    <a:pt x="457" y="364"/>
                    <a:pt x="390" y="64"/>
                  </a:cubicBezTo>
                  <a:cubicBezTo>
                    <a:pt x="390" y="19"/>
                    <a:pt x="345" y="1"/>
                    <a:pt x="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8114925" y="4167325"/>
              <a:ext cx="40775" cy="25950"/>
            </a:xfrm>
            <a:custGeom>
              <a:avLst/>
              <a:gdLst/>
              <a:ahLst/>
              <a:cxnLst/>
              <a:rect l="l" t="t" r="r" b="b"/>
              <a:pathLst>
                <a:path w="1631" h="1038" extrusionOk="0">
                  <a:moveTo>
                    <a:pt x="221" y="1"/>
                  </a:moveTo>
                  <a:cubicBezTo>
                    <a:pt x="154" y="34"/>
                    <a:pt x="21" y="68"/>
                    <a:pt x="21" y="134"/>
                  </a:cubicBezTo>
                  <a:cubicBezTo>
                    <a:pt x="1" y="194"/>
                    <a:pt x="41" y="206"/>
                    <a:pt x="90" y="206"/>
                  </a:cubicBezTo>
                  <a:cubicBezTo>
                    <a:pt x="123" y="206"/>
                    <a:pt x="161" y="201"/>
                    <a:pt x="187" y="201"/>
                  </a:cubicBezTo>
                  <a:cubicBezTo>
                    <a:pt x="221" y="201"/>
                    <a:pt x="254" y="201"/>
                    <a:pt x="254" y="234"/>
                  </a:cubicBezTo>
                  <a:lnTo>
                    <a:pt x="321" y="234"/>
                  </a:lnTo>
                  <a:cubicBezTo>
                    <a:pt x="354" y="268"/>
                    <a:pt x="388" y="268"/>
                    <a:pt x="388" y="268"/>
                  </a:cubicBezTo>
                  <a:cubicBezTo>
                    <a:pt x="521" y="334"/>
                    <a:pt x="621" y="401"/>
                    <a:pt x="721" y="501"/>
                  </a:cubicBezTo>
                  <a:cubicBezTo>
                    <a:pt x="888" y="635"/>
                    <a:pt x="1055" y="835"/>
                    <a:pt x="1221" y="1002"/>
                  </a:cubicBezTo>
                  <a:cubicBezTo>
                    <a:pt x="1238" y="1027"/>
                    <a:pt x="1274" y="1037"/>
                    <a:pt x="1316" y="1037"/>
                  </a:cubicBezTo>
                  <a:cubicBezTo>
                    <a:pt x="1442" y="1037"/>
                    <a:pt x="1630" y="943"/>
                    <a:pt x="1555" y="868"/>
                  </a:cubicBezTo>
                  <a:cubicBezTo>
                    <a:pt x="1388" y="668"/>
                    <a:pt x="1221" y="468"/>
                    <a:pt x="988" y="301"/>
                  </a:cubicBezTo>
                  <a:cubicBezTo>
                    <a:pt x="788" y="134"/>
                    <a:pt x="521"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8338925" y="4217450"/>
              <a:ext cx="34200" cy="10575"/>
            </a:xfrm>
            <a:custGeom>
              <a:avLst/>
              <a:gdLst/>
              <a:ahLst/>
              <a:cxnLst/>
              <a:rect l="l" t="t" r="r" b="b"/>
              <a:pathLst>
                <a:path w="1368" h="423" extrusionOk="0">
                  <a:moveTo>
                    <a:pt x="533" y="0"/>
                  </a:moveTo>
                  <a:cubicBezTo>
                    <a:pt x="420" y="0"/>
                    <a:pt x="307" y="11"/>
                    <a:pt x="200" y="31"/>
                  </a:cubicBezTo>
                  <a:cubicBezTo>
                    <a:pt x="134" y="31"/>
                    <a:pt x="34" y="64"/>
                    <a:pt x="0" y="164"/>
                  </a:cubicBezTo>
                  <a:cubicBezTo>
                    <a:pt x="0" y="264"/>
                    <a:pt x="134" y="264"/>
                    <a:pt x="167" y="264"/>
                  </a:cubicBezTo>
                  <a:cubicBezTo>
                    <a:pt x="234" y="231"/>
                    <a:pt x="334" y="231"/>
                    <a:pt x="401" y="231"/>
                  </a:cubicBezTo>
                  <a:lnTo>
                    <a:pt x="634" y="231"/>
                  </a:lnTo>
                  <a:cubicBezTo>
                    <a:pt x="634" y="264"/>
                    <a:pt x="667" y="264"/>
                    <a:pt x="667" y="264"/>
                  </a:cubicBezTo>
                  <a:lnTo>
                    <a:pt x="734" y="264"/>
                  </a:lnTo>
                  <a:cubicBezTo>
                    <a:pt x="734" y="264"/>
                    <a:pt x="734" y="264"/>
                    <a:pt x="768" y="298"/>
                  </a:cubicBezTo>
                  <a:cubicBezTo>
                    <a:pt x="834" y="298"/>
                    <a:pt x="901" y="364"/>
                    <a:pt x="934" y="398"/>
                  </a:cubicBezTo>
                  <a:cubicBezTo>
                    <a:pt x="968" y="414"/>
                    <a:pt x="1009" y="423"/>
                    <a:pt x="1055" y="423"/>
                  </a:cubicBezTo>
                  <a:cubicBezTo>
                    <a:pt x="1101" y="423"/>
                    <a:pt x="1151" y="414"/>
                    <a:pt x="1201" y="398"/>
                  </a:cubicBezTo>
                  <a:cubicBezTo>
                    <a:pt x="1235" y="364"/>
                    <a:pt x="1368" y="298"/>
                    <a:pt x="1301" y="231"/>
                  </a:cubicBezTo>
                  <a:cubicBezTo>
                    <a:pt x="1088" y="65"/>
                    <a:pt x="808" y="0"/>
                    <a:pt x="5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8348925" y="4192675"/>
              <a:ext cx="38400" cy="10900"/>
            </a:xfrm>
            <a:custGeom>
              <a:avLst/>
              <a:gdLst/>
              <a:ahLst/>
              <a:cxnLst/>
              <a:rect l="l" t="t" r="r" b="b"/>
              <a:pathLst>
                <a:path w="1536" h="436" extrusionOk="0">
                  <a:moveTo>
                    <a:pt x="502" y="0"/>
                  </a:moveTo>
                  <a:cubicBezTo>
                    <a:pt x="414" y="0"/>
                    <a:pt x="325" y="7"/>
                    <a:pt x="234" y="21"/>
                  </a:cubicBezTo>
                  <a:cubicBezTo>
                    <a:pt x="167" y="54"/>
                    <a:pt x="34" y="54"/>
                    <a:pt x="1" y="154"/>
                  </a:cubicBezTo>
                  <a:cubicBezTo>
                    <a:pt x="1" y="221"/>
                    <a:pt x="134" y="221"/>
                    <a:pt x="167" y="221"/>
                  </a:cubicBezTo>
                  <a:cubicBezTo>
                    <a:pt x="267" y="188"/>
                    <a:pt x="334" y="188"/>
                    <a:pt x="434" y="188"/>
                  </a:cubicBezTo>
                  <a:cubicBezTo>
                    <a:pt x="501" y="188"/>
                    <a:pt x="568" y="221"/>
                    <a:pt x="668" y="221"/>
                  </a:cubicBezTo>
                  <a:cubicBezTo>
                    <a:pt x="835" y="254"/>
                    <a:pt x="1001" y="321"/>
                    <a:pt x="1168" y="421"/>
                  </a:cubicBezTo>
                  <a:cubicBezTo>
                    <a:pt x="1188" y="431"/>
                    <a:pt x="1213" y="435"/>
                    <a:pt x="1241" y="435"/>
                  </a:cubicBezTo>
                  <a:cubicBezTo>
                    <a:pt x="1307" y="435"/>
                    <a:pt x="1388" y="411"/>
                    <a:pt x="1435" y="388"/>
                  </a:cubicBezTo>
                  <a:cubicBezTo>
                    <a:pt x="1468" y="355"/>
                    <a:pt x="1535" y="288"/>
                    <a:pt x="1468" y="254"/>
                  </a:cubicBezTo>
                  <a:cubicBezTo>
                    <a:pt x="1152" y="96"/>
                    <a:pt x="835" y="0"/>
                    <a:pt x="5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8279700" y="4095300"/>
              <a:ext cx="31725" cy="9525"/>
            </a:xfrm>
            <a:custGeom>
              <a:avLst/>
              <a:gdLst/>
              <a:ahLst/>
              <a:cxnLst/>
              <a:rect l="l" t="t" r="r" b="b"/>
              <a:pathLst>
                <a:path w="1269" h="381" extrusionOk="0">
                  <a:moveTo>
                    <a:pt x="762" y="0"/>
                  </a:moveTo>
                  <a:cubicBezTo>
                    <a:pt x="709" y="0"/>
                    <a:pt x="655" y="4"/>
                    <a:pt x="601" y="13"/>
                  </a:cubicBezTo>
                  <a:cubicBezTo>
                    <a:pt x="435" y="47"/>
                    <a:pt x="201" y="113"/>
                    <a:pt x="68" y="247"/>
                  </a:cubicBezTo>
                  <a:cubicBezTo>
                    <a:pt x="34" y="280"/>
                    <a:pt x="1" y="280"/>
                    <a:pt x="34" y="313"/>
                  </a:cubicBezTo>
                  <a:cubicBezTo>
                    <a:pt x="34" y="347"/>
                    <a:pt x="68" y="380"/>
                    <a:pt x="101" y="380"/>
                  </a:cubicBezTo>
                  <a:cubicBezTo>
                    <a:pt x="168" y="380"/>
                    <a:pt x="301" y="380"/>
                    <a:pt x="368" y="313"/>
                  </a:cubicBezTo>
                  <a:cubicBezTo>
                    <a:pt x="368" y="280"/>
                    <a:pt x="368" y="280"/>
                    <a:pt x="401" y="280"/>
                  </a:cubicBezTo>
                  <a:cubicBezTo>
                    <a:pt x="401" y="247"/>
                    <a:pt x="401" y="247"/>
                    <a:pt x="435" y="247"/>
                  </a:cubicBezTo>
                  <a:lnTo>
                    <a:pt x="468" y="247"/>
                  </a:lnTo>
                  <a:lnTo>
                    <a:pt x="501" y="213"/>
                  </a:lnTo>
                  <a:lnTo>
                    <a:pt x="835" y="213"/>
                  </a:lnTo>
                  <a:cubicBezTo>
                    <a:pt x="835" y="213"/>
                    <a:pt x="868" y="213"/>
                    <a:pt x="868" y="247"/>
                  </a:cubicBezTo>
                  <a:lnTo>
                    <a:pt x="902" y="247"/>
                  </a:lnTo>
                  <a:cubicBezTo>
                    <a:pt x="921" y="256"/>
                    <a:pt x="944" y="260"/>
                    <a:pt x="968" y="260"/>
                  </a:cubicBezTo>
                  <a:cubicBezTo>
                    <a:pt x="1027" y="260"/>
                    <a:pt x="1098" y="237"/>
                    <a:pt x="1168" y="213"/>
                  </a:cubicBezTo>
                  <a:cubicBezTo>
                    <a:pt x="1202" y="180"/>
                    <a:pt x="1269" y="80"/>
                    <a:pt x="1202" y="80"/>
                  </a:cubicBezTo>
                  <a:cubicBezTo>
                    <a:pt x="1055" y="31"/>
                    <a:pt x="909" y="0"/>
                    <a:pt x="7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8285550" y="4152525"/>
              <a:ext cx="30050" cy="7125"/>
            </a:xfrm>
            <a:custGeom>
              <a:avLst/>
              <a:gdLst/>
              <a:ahLst/>
              <a:cxnLst/>
              <a:rect l="l" t="t" r="r" b="b"/>
              <a:pathLst>
                <a:path w="1202" h="285" extrusionOk="0">
                  <a:moveTo>
                    <a:pt x="638" y="1"/>
                  </a:moveTo>
                  <a:cubicBezTo>
                    <a:pt x="476" y="1"/>
                    <a:pt x="317" y="26"/>
                    <a:pt x="167" y="93"/>
                  </a:cubicBezTo>
                  <a:cubicBezTo>
                    <a:pt x="101" y="126"/>
                    <a:pt x="0" y="193"/>
                    <a:pt x="67" y="259"/>
                  </a:cubicBezTo>
                  <a:cubicBezTo>
                    <a:pt x="84" y="276"/>
                    <a:pt x="126" y="284"/>
                    <a:pt x="171" y="284"/>
                  </a:cubicBezTo>
                  <a:cubicBezTo>
                    <a:pt x="217" y="284"/>
                    <a:pt x="267" y="276"/>
                    <a:pt x="301" y="259"/>
                  </a:cubicBezTo>
                  <a:cubicBezTo>
                    <a:pt x="334" y="259"/>
                    <a:pt x="334" y="226"/>
                    <a:pt x="367" y="226"/>
                  </a:cubicBezTo>
                  <a:lnTo>
                    <a:pt x="434" y="226"/>
                  </a:lnTo>
                  <a:cubicBezTo>
                    <a:pt x="434" y="214"/>
                    <a:pt x="434" y="207"/>
                    <a:pt x="433" y="203"/>
                  </a:cubicBezTo>
                  <a:lnTo>
                    <a:pt x="433" y="203"/>
                  </a:lnTo>
                  <a:cubicBezTo>
                    <a:pt x="455" y="193"/>
                    <a:pt x="478" y="193"/>
                    <a:pt x="501" y="193"/>
                  </a:cubicBezTo>
                  <a:lnTo>
                    <a:pt x="634" y="193"/>
                  </a:lnTo>
                  <a:cubicBezTo>
                    <a:pt x="634" y="193"/>
                    <a:pt x="668" y="193"/>
                    <a:pt x="668" y="226"/>
                  </a:cubicBezTo>
                  <a:lnTo>
                    <a:pt x="701" y="226"/>
                  </a:lnTo>
                  <a:cubicBezTo>
                    <a:pt x="768" y="226"/>
                    <a:pt x="834" y="226"/>
                    <a:pt x="901" y="259"/>
                  </a:cubicBezTo>
                  <a:cubicBezTo>
                    <a:pt x="968" y="259"/>
                    <a:pt x="1101" y="226"/>
                    <a:pt x="1168" y="193"/>
                  </a:cubicBezTo>
                  <a:cubicBezTo>
                    <a:pt x="1168" y="159"/>
                    <a:pt x="1201" y="126"/>
                    <a:pt x="1201" y="93"/>
                  </a:cubicBezTo>
                  <a:cubicBezTo>
                    <a:pt x="1201" y="59"/>
                    <a:pt x="1135" y="59"/>
                    <a:pt x="1135" y="59"/>
                  </a:cubicBezTo>
                  <a:cubicBezTo>
                    <a:pt x="968" y="26"/>
                    <a:pt x="801" y="1"/>
                    <a:pt x="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8288050" y="4123400"/>
              <a:ext cx="25050" cy="8450"/>
            </a:xfrm>
            <a:custGeom>
              <a:avLst/>
              <a:gdLst/>
              <a:ahLst/>
              <a:cxnLst/>
              <a:rect l="l" t="t" r="r" b="b"/>
              <a:pathLst>
                <a:path w="1002" h="338" extrusionOk="0">
                  <a:moveTo>
                    <a:pt x="621" y="0"/>
                  </a:moveTo>
                  <a:cubicBezTo>
                    <a:pt x="427" y="0"/>
                    <a:pt x="234" y="52"/>
                    <a:pt x="67" y="157"/>
                  </a:cubicBezTo>
                  <a:cubicBezTo>
                    <a:pt x="34" y="190"/>
                    <a:pt x="1" y="223"/>
                    <a:pt x="1" y="257"/>
                  </a:cubicBezTo>
                  <a:cubicBezTo>
                    <a:pt x="1" y="257"/>
                    <a:pt x="1" y="290"/>
                    <a:pt x="34" y="324"/>
                  </a:cubicBezTo>
                  <a:cubicBezTo>
                    <a:pt x="53" y="333"/>
                    <a:pt x="79" y="337"/>
                    <a:pt x="106" y="337"/>
                  </a:cubicBezTo>
                  <a:cubicBezTo>
                    <a:pt x="173" y="337"/>
                    <a:pt x="254" y="314"/>
                    <a:pt x="301" y="290"/>
                  </a:cubicBezTo>
                  <a:cubicBezTo>
                    <a:pt x="301" y="257"/>
                    <a:pt x="334" y="257"/>
                    <a:pt x="334" y="257"/>
                  </a:cubicBezTo>
                  <a:cubicBezTo>
                    <a:pt x="367" y="257"/>
                    <a:pt x="367" y="223"/>
                    <a:pt x="401" y="223"/>
                  </a:cubicBezTo>
                  <a:lnTo>
                    <a:pt x="668" y="223"/>
                  </a:lnTo>
                  <a:cubicBezTo>
                    <a:pt x="668" y="257"/>
                    <a:pt x="668" y="257"/>
                    <a:pt x="668" y="257"/>
                  </a:cubicBezTo>
                  <a:cubicBezTo>
                    <a:pt x="697" y="267"/>
                    <a:pt x="726" y="271"/>
                    <a:pt x="755" y="271"/>
                  </a:cubicBezTo>
                  <a:cubicBezTo>
                    <a:pt x="824" y="271"/>
                    <a:pt x="887" y="247"/>
                    <a:pt x="935" y="223"/>
                  </a:cubicBezTo>
                  <a:cubicBezTo>
                    <a:pt x="968" y="190"/>
                    <a:pt x="1001" y="157"/>
                    <a:pt x="1001" y="123"/>
                  </a:cubicBezTo>
                  <a:cubicBezTo>
                    <a:pt x="1001" y="90"/>
                    <a:pt x="1001" y="90"/>
                    <a:pt x="968" y="57"/>
                  </a:cubicBezTo>
                  <a:cubicBezTo>
                    <a:pt x="855" y="19"/>
                    <a:pt x="738" y="0"/>
                    <a:pt x="6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8048725" y="4309925"/>
              <a:ext cx="14200" cy="14225"/>
            </a:xfrm>
            <a:custGeom>
              <a:avLst/>
              <a:gdLst/>
              <a:ahLst/>
              <a:cxnLst/>
              <a:rect l="l" t="t" r="r" b="b"/>
              <a:pathLst>
                <a:path w="568" h="569" extrusionOk="0">
                  <a:moveTo>
                    <a:pt x="300" y="1"/>
                  </a:moveTo>
                  <a:cubicBezTo>
                    <a:pt x="133" y="1"/>
                    <a:pt x="0" y="134"/>
                    <a:pt x="0" y="268"/>
                  </a:cubicBezTo>
                  <a:cubicBezTo>
                    <a:pt x="0" y="435"/>
                    <a:pt x="100" y="568"/>
                    <a:pt x="267" y="568"/>
                  </a:cubicBezTo>
                  <a:cubicBezTo>
                    <a:pt x="434" y="568"/>
                    <a:pt x="534" y="468"/>
                    <a:pt x="567" y="301"/>
                  </a:cubicBezTo>
                  <a:cubicBezTo>
                    <a:pt x="567" y="134"/>
                    <a:pt x="434" y="1"/>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8036200" y="4291600"/>
              <a:ext cx="14200" cy="14200"/>
            </a:xfrm>
            <a:custGeom>
              <a:avLst/>
              <a:gdLst/>
              <a:ahLst/>
              <a:cxnLst/>
              <a:rect l="l" t="t" r="r" b="b"/>
              <a:pathLst>
                <a:path w="568" h="568" extrusionOk="0">
                  <a:moveTo>
                    <a:pt x="301" y="0"/>
                  </a:moveTo>
                  <a:cubicBezTo>
                    <a:pt x="134" y="0"/>
                    <a:pt x="1" y="134"/>
                    <a:pt x="1" y="267"/>
                  </a:cubicBezTo>
                  <a:cubicBezTo>
                    <a:pt x="1" y="434"/>
                    <a:pt x="101" y="567"/>
                    <a:pt x="268" y="567"/>
                  </a:cubicBezTo>
                  <a:cubicBezTo>
                    <a:pt x="434" y="567"/>
                    <a:pt x="568" y="467"/>
                    <a:pt x="568" y="300"/>
                  </a:cubicBezTo>
                  <a:cubicBezTo>
                    <a:pt x="568" y="134"/>
                    <a:pt x="434" y="0"/>
                    <a:pt x="3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8057050" y="4249800"/>
              <a:ext cx="20875" cy="20225"/>
            </a:xfrm>
            <a:custGeom>
              <a:avLst/>
              <a:gdLst/>
              <a:ahLst/>
              <a:cxnLst/>
              <a:rect l="l" t="t" r="r" b="b"/>
              <a:pathLst>
                <a:path w="835" h="809" extrusionOk="0">
                  <a:moveTo>
                    <a:pt x="390" y="1"/>
                  </a:moveTo>
                  <a:cubicBezTo>
                    <a:pt x="206" y="1"/>
                    <a:pt x="34" y="186"/>
                    <a:pt x="34" y="371"/>
                  </a:cubicBezTo>
                  <a:cubicBezTo>
                    <a:pt x="1" y="605"/>
                    <a:pt x="167" y="805"/>
                    <a:pt x="401" y="805"/>
                  </a:cubicBezTo>
                  <a:cubicBezTo>
                    <a:pt x="418" y="807"/>
                    <a:pt x="435" y="808"/>
                    <a:pt x="452" y="808"/>
                  </a:cubicBezTo>
                  <a:cubicBezTo>
                    <a:pt x="663" y="808"/>
                    <a:pt x="835" y="623"/>
                    <a:pt x="835" y="438"/>
                  </a:cubicBezTo>
                  <a:cubicBezTo>
                    <a:pt x="835" y="204"/>
                    <a:pt x="668" y="4"/>
                    <a:pt x="434" y="4"/>
                  </a:cubicBezTo>
                  <a:cubicBezTo>
                    <a:pt x="419" y="2"/>
                    <a:pt x="405"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8082075" y="4240725"/>
              <a:ext cx="20875" cy="20125"/>
            </a:xfrm>
            <a:custGeom>
              <a:avLst/>
              <a:gdLst/>
              <a:ahLst/>
              <a:cxnLst/>
              <a:rect l="l" t="t" r="r" b="b"/>
              <a:pathLst>
                <a:path w="835" h="805" extrusionOk="0">
                  <a:moveTo>
                    <a:pt x="434" y="0"/>
                  </a:moveTo>
                  <a:cubicBezTo>
                    <a:pt x="200" y="0"/>
                    <a:pt x="34" y="167"/>
                    <a:pt x="0" y="401"/>
                  </a:cubicBezTo>
                  <a:cubicBezTo>
                    <a:pt x="0" y="601"/>
                    <a:pt x="167" y="801"/>
                    <a:pt x="401" y="801"/>
                  </a:cubicBezTo>
                  <a:cubicBezTo>
                    <a:pt x="418" y="803"/>
                    <a:pt x="435" y="805"/>
                    <a:pt x="452" y="805"/>
                  </a:cubicBezTo>
                  <a:cubicBezTo>
                    <a:pt x="663" y="805"/>
                    <a:pt x="834" y="619"/>
                    <a:pt x="834" y="434"/>
                  </a:cubicBezTo>
                  <a:cubicBezTo>
                    <a:pt x="834" y="200"/>
                    <a:pt x="667"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8106250" y="4218925"/>
              <a:ext cx="20875" cy="20150"/>
            </a:xfrm>
            <a:custGeom>
              <a:avLst/>
              <a:gdLst/>
              <a:ahLst/>
              <a:cxnLst/>
              <a:rect l="l" t="t" r="r" b="b"/>
              <a:pathLst>
                <a:path w="835" h="806" extrusionOk="0">
                  <a:moveTo>
                    <a:pt x="375" y="1"/>
                  </a:moveTo>
                  <a:cubicBezTo>
                    <a:pt x="168" y="1"/>
                    <a:pt x="1" y="158"/>
                    <a:pt x="1" y="372"/>
                  </a:cubicBezTo>
                  <a:cubicBezTo>
                    <a:pt x="1" y="605"/>
                    <a:pt x="167" y="806"/>
                    <a:pt x="401" y="806"/>
                  </a:cubicBezTo>
                  <a:cubicBezTo>
                    <a:pt x="601" y="806"/>
                    <a:pt x="801" y="639"/>
                    <a:pt x="801" y="405"/>
                  </a:cubicBezTo>
                  <a:cubicBezTo>
                    <a:pt x="835" y="205"/>
                    <a:pt x="634" y="5"/>
                    <a:pt x="434" y="5"/>
                  </a:cubicBezTo>
                  <a:cubicBezTo>
                    <a:pt x="414" y="2"/>
                    <a:pt x="395" y="1"/>
                    <a:pt x="3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8047875" y="4226450"/>
              <a:ext cx="20875" cy="20125"/>
            </a:xfrm>
            <a:custGeom>
              <a:avLst/>
              <a:gdLst/>
              <a:ahLst/>
              <a:cxnLst/>
              <a:rect l="l" t="t" r="r" b="b"/>
              <a:pathLst>
                <a:path w="835" h="805" extrusionOk="0">
                  <a:moveTo>
                    <a:pt x="390" y="1"/>
                  </a:moveTo>
                  <a:cubicBezTo>
                    <a:pt x="206" y="1"/>
                    <a:pt x="34" y="186"/>
                    <a:pt x="34" y="371"/>
                  </a:cubicBezTo>
                  <a:cubicBezTo>
                    <a:pt x="1" y="605"/>
                    <a:pt x="167" y="805"/>
                    <a:pt x="401" y="805"/>
                  </a:cubicBezTo>
                  <a:cubicBezTo>
                    <a:pt x="634" y="805"/>
                    <a:pt x="835" y="638"/>
                    <a:pt x="835" y="405"/>
                  </a:cubicBezTo>
                  <a:cubicBezTo>
                    <a:pt x="835" y="204"/>
                    <a:pt x="668" y="4"/>
                    <a:pt x="434" y="4"/>
                  </a:cubicBezTo>
                  <a:cubicBezTo>
                    <a:pt x="419" y="2"/>
                    <a:pt x="405"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8032025" y="4258975"/>
              <a:ext cx="20875" cy="20125"/>
            </a:xfrm>
            <a:custGeom>
              <a:avLst/>
              <a:gdLst/>
              <a:ahLst/>
              <a:cxnLst/>
              <a:rect l="l" t="t" r="r" b="b"/>
              <a:pathLst>
                <a:path w="835" h="805" extrusionOk="0">
                  <a:moveTo>
                    <a:pt x="384" y="0"/>
                  </a:moveTo>
                  <a:cubicBezTo>
                    <a:pt x="177" y="0"/>
                    <a:pt x="32" y="186"/>
                    <a:pt x="1" y="371"/>
                  </a:cubicBezTo>
                  <a:cubicBezTo>
                    <a:pt x="1" y="605"/>
                    <a:pt x="168" y="805"/>
                    <a:pt x="401" y="805"/>
                  </a:cubicBezTo>
                  <a:cubicBezTo>
                    <a:pt x="635" y="805"/>
                    <a:pt x="801" y="638"/>
                    <a:pt x="835" y="404"/>
                  </a:cubicBezTo>
                  <a:cubicBezTo>
                    <a:pt x="835" y="204"/>
                    <a:pt x="668" y="4"/>
                    <a:pt x="435" y="4"/>
                  </a:cubicBezTo>
                  <a:cubicBezTo>
                    <a:pt x="417" y="2"/>
                    <a:pt x="40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8065400" y="4279925"/>
              <a:ext cx="11700" cy="11700"/>
            </a:xfrm>
            <a:custGeom>
              <a:avLst/>
              <a:gdLst/>
              <a:ahLst/>
              <a:cxnLst/>
              <a:rect l="l" t="t" r="r" b="b"/>
              <a:pathLst>
                <a:path w="468" h="468" extrusionOk="0">
                  <a:moveTo>
                    <a:pt x="234" y="0"/>
                  </a:moveTo>
                  <a:cubicBezTo>
                    <a:pt x="134" y="0"/>
                    <a:pt x="0" y="100"/>
                    <a:pt x="0" y="234"/>
                  </a:cubicBezTo>
                  <a:cubicBezTo>
                    <a:pt x="0" y="334"/>
                    <a:pt x="100" y="434"/>
                    <a:pt x="234" y="467"/>
                  </a:cubicBezTo>
                  <a:cubicBezTo>
                    <a:pt x="334" y="467"/>
                    <a:pt x="434" y="367"/>
                    <a:pt x="467" y="234"/>
                  </a:cubicBezTo>
                  <a:cubicBezTo>
                    <a:pt x="467" y="134"/>
                    <a:pt x="367"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8014525" y="4303275"/>
              <a:ext cx="10875" cy="10850"/>
            </a:xfrm>
            <a:custGeom>
              <a:avLst/>
              <a:gdLst/>
              <a:ahLst/>
              <a:cxnLst/>
              <a:rect l="l" t="t" r="r" b="b"/>
              <a:pathLst>
                <a:path w="435" h="434" extrusionOk="0">
                  <a:moveTo>
                    <a:pt x="234" y="0"/>
                  </a:moveTo>
                  <a:cubicBezTo>
                    <a:pt x="100" y="0"/>
                    <a:pt x="0" y="67"/>
                    <a:pt x="0" y="200"/>
                  </a:cubicBezTo>
                  <a:cubicBezTo>
                    <a:pt x="0" y="334"/>
                    <a:pt x="100" y="434"/>
                    <a:pt x="201" y="434"/>
                  </a:cubicBezTo>
                  <a:cubicBezTo>
                    <a:pt x="334" y="434"/>
                    <a:pt x="434" y="334"/>
                    <a:pt x="434" y="234"/>
                  </a:cubicBezTo>
                  <a:cubicBezTo>
                    <a:pt x="434" y="100"/>
                    <a:pt x="367"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8072075" y="4224725"/>
              <a:ext cx="11700" cy="11025"/>
            </a:xfrm>
            <a:custGeom>
              <a:avLst/>
              <a:gdLst/>
              <a:ahLst/>
              <a:cxnLst/>
              <a:rect l="l" t="t" r="r" b="b"/>
              <a:pathLst>
                <a:path w="468" h="441" extrusionOk="0">
                  <a:moveTo>
                    <a:pt x="183" y="0"/>
                  </a:moveTo>
                  <a:cubicBezTo>
                    <a:pt x="76" y="0"/>
                    <a:pt x="0" y="91"/>
                    <a:pt x="0" y="207"/>
                  </a:cubicBezTo>
                  <a:cubicBezTo>
                    <a:pt x="0" y="340"/>
                    <a:pt x="100" y="440"/>
                    <a:pt x="234" y="440"/>
                  </a:cubicBezTo>
                  <a:cubicBezTo>
                    <a:pt x="334" y="440"/>
                    <a:pt x="434" y="340"/>
                    <a:pt x="434" y="207"/>
                  </a:cubicBezTo>
                  <a:cubicBezTo>
                    <a:pt x="467" y="107"/>
                    <a:pt x="367" y="7"/>
                    <a:pt x="234" y="7"/>
                  </a:cubicBezTo>
                  <a:cubicBezTo>
                    <a:pt x="216" y="2"/>
                    <a:pt x="199" y="0"/>
                    <a:pt x="1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8090400" y="4212375"/>
              <a:ext cx="11700" cy="10850"/>
            </a:xfrm>
            <a:custGeom>
              <a:avLst/>
              <a:gdLst/>
              <a:ahLst/>
              <a:cxnLst/>
              <a:rect l="l" t="t" r="r" b="b"/>
              <a:pathLst>
                <a:path w="468" h="434" extrusionOk="0">
                  <a:moveTo>
                    <a:pt x="234" y="0"/>
                  </a:moveTo>
                  <a:cubicBezTo>
                    <a:pt x="134" y="0"/>
                    <a:pt x="34" y="100"/>
                    <a:pt x="1" y="200"/>
                  </a:cubicBezTo>
                  <a:cubicBezTo>
                    <a:pt x="1" y="334"/>
                    <a:pt x="101" y="434"/>
                    <a:pt x="234" y="434"/>
                  </a:cubicBezTo>
                  <a:cubicBezTo>
                    <a:pt x="334" y="434"/>
                    <a:pt x="468" y="334"/>
                    <a:pt x="468" y="234"/>
                  </a:cubicBezTo>
                  <a:cubicBezTo>
                    <a:pt x="468" y="100"/>
                    <a:pt x="368"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8"/>
          <p:cNvGrpSpPr/>
          <p:nvPr/>
        </p:nvGrpSpPr>
        <p:grpSpPr>
          <a:xfrm>
            <a:off x="447937" y="232715"/>
            <a:ext cx="1697813" cy="1888976"/>
            <a:chOff x="720011" y="540002"/>
            <a:chExt cx="1697813" cy="1888976"/>
          </a:xfrm>
        </p:grpSpPr>
        <p:sp>
          <p:nvSpPr>
            <p:cNvPr id="311" name="Google Shape;311;p8"/>
            <p:cNvSpPr/>
            <p:nvPr/>
          </p:nvSpPr>
          <p:spPr>
            <a:xfrm rot="10640428">
              <a:off x="1865652" y="747269"/>
              <a:ext cx="548262" cy="181271"/>
            </a:xfrm>
            <a:custGeom>
              <a:avLst/>
              <a:gdLst/>
              <a:ahLst/>
              <a:cxnLst/>
              <a:rect l="l" t="t" r="r" b="b"/>
              <a:pathLst>
                <a:path w="21931" h="7251" extrusionOk="0">
                  <a:moveTo>
                    <a:pt x="216" y="1"/>
                  </a:moveTo>
                  <a:cubicBezTo>
                    <a:pt x="119" y="1"/>
                    <a:pt x="1" y="56"/>
                    <a:pt x="73" y="128"/>
                  </a:cubicBezTo>
                  <a:cubicBezTo>
                    <a:pt x="573" y="661"/>
                    <a:pt x="1207" y="1028"/>
                    <a:pt x="1841" y="1395"/>
                  </a:cubicBezTo>
                  <a:cubicBezTo>
                    <a:pt x="2174" y="1562"/>
                    <a:pt x="2475" y="1762"/>
                    <a:pt x="2808" y="1929"/>
                  </a:cubicBezTo>
                  <a:cubicBezTo>
                    <a:pt x="3108" y="2129"/>
                    <a:pt x="3475" y="2229"/>
                    <a:pt x="3842" y="2363"/>
                  </a:cubicBezTo>
                  <a:cubicBezTo>
                    <a:pt x="4609" y="2629"/>
                    <a:pt x="5377" y="2896"/>
                    <a:pt x="6144" y="3163"/>
                  </a:cubicBezTo>
                  <a:cubicBezTo>
                    <a:pt x="6944" y="3430"/>
                    <a:pt x="7778" y="3664"/>
                    <a:pt x="8612" y="3897"/>
                  </a:cubicBezTo>
                  <a:cubicBezTo>
                    <a:pt x="9446" y="4097"/>
                    <a:pt x="10280" y="4297"/>
                    <a:pt x="11147" y="4397"/>
                  </a:cubicBezTo>
                  <a:cubicBezTo>
                    <a:pt x="12015" y="4464"/>
                    <a:pt x="12849" y="4531"/>
                    <a:pt x="13716" y="4598"/>
                  </a:cubicBezTo>
                  <a:cubicBezTo>
                    <a:pt x="14009" y="4617"/>
                    <a:pt x="14302" y="4623"/>
                    <a:pt x="14595" y="4623"/>
                  </a:cubicBezTo>
                  <a:cubicBezTo>
                    <a:pt x="14980" y="4623"/>
                    <a:pt x="15364" y="4613"/>
                    <a:pt x="15747" y="4613"/>
                  </a:cubicBezTo>
                  <a:cubicBezTo>
                    <a:pt x="16566" y="4613"/>
                    <a:pt x="17381" y="4657"/>
                    <a:pt x="18186" y="4931"/>
                  </a:cubicBezTo>
                  <a:cubicBezTo>
                    <a:pt x="18786" y="5131"/>
                    <a:pt x="19353" y="5431"/>
                    <a:pt x="19887" y="5765"/>
                  </a:cubicBezTo>
                  <a:cubicBezTo>
                    <a:pt x="20421" y="6099"/>
                    <a:pt x="20921" y="6466"/>
                    <a:pt x="21355" y="6899"/>
                  </a:cubicBezTo>
                  <a:cubicBezTo>
                    <a:pt x="21455" y="6999"/>
                    <a:pt x="21521" y="7099"/>
                    <a:pt x="21588" y="7199"/>
                  </a:cubicBezTo>
                  <a:cubicBezTo>
                    <a:pt x="21613" y="7236"/>
                    <a:pt x="21669" y="7250"/>
                    <a:pt x="21727" y="7250"/>
                  </a:cubicBezTo>
                  <a:cubicBezTo>
                    <a:pt x="21826" y="7250"/>
                    <a:pt x="21931" y="7208"/>
                    <a:pt x="21888" y="7166"/>
                  </a:cubicBezTo>
                  <a:cubicBezTo>
                    <a:pt x="21521" y="6699"/>
                    <a:pt x="21088" y="6332"/>
                    <a:pt x="20621" y="5999"/>
                  </a:cubicBezTo>
                  <a:cubicBezTo>
                    <a:pt x="20087" y="5598"/>
                    <a:pt x="19520" y="5298"/>
                    <a:pt x="18920" y="5031"/>
                  </a:cubicBezTo>
                  <a:cubicBezTo>
                    <a:pt x="18319" y="4764"/>
                    <a:pt x="17719" y="4564"/>
                    <a:pt x="17085" y="4497"/>
                  </a:cubicBezTo>
                  <a:cubicBezTo>
                    <a:pt x="16756" y="4455"/>
                    <a:pt x="16421" y="4442"/>
                    <a:pt x="16083" y="4442"/>
                  </a:cubicBezTo>
                  <a:cubicBezTo>
                    <a:pt x="15632" y="4442"/>
                    <a:pt x="15174" y="4464"/>
                    <a:pt x="14717" y="4464"/>
                  </a:cubicBezTo>
                  <a:cubicBezTo>
                    <a:pt x="13849" y="4464"/>
                    <a:pt x="13015" y="4397"/>
                    <a:pt x="12181" y="4331"/>
                  </a:cubicBezTo>
                  <a:cubicBezTo>
                    <a:pt x="11314" y="4231"/>
                    <a:pt x="10447" y="4164"/>
                    <a:pt x="9613" y="3964"/>
                  </a:cubicBezTo>
                  <a:cubicBezTo>
                    <a:pt x="8779" y="3764"/>
                    <a:pt x="7945" y="3530"/>
                    <a:pt x="7111" y="3263"/>
                  </a:cubicBezTo>
                  <a:cubicBezTo>
                    <a:pt x="6277" y="3030"/>
                    <a:pt x="5510" y="2730"/>
                    <a:pt x="4676" y="2463"/>
                  </a:cubicBezTo>
                  <a:cubicBezTo>
                    <a:pt x="4343" y="2329"/>
                    <a:pt x="3976" y="2229"/>
                    <a:pt x="3609" y="2096"/>
                  </a:cubicBezTo>
                  <a:cubicBezTo>
                    <a:pt x="3242" y="1962"/>
                    <a:pt x="2942" y="1762"/>
                    <a:pt x="2608" y="1595"/>
                  </a:cubicBezTo>
                  <a:cubicBezTo>
                    <a:pt x="1974" y="1195"/>
                    <a:pt x="1274" y="862"/>
                    <a:pt x="707" y="395"/>
                  </a:cubicBezTo>
                  <a:cubicBezTo>
                    <a:pt x="573" y="261"/>
                    <a:pt x="440" y="161"/>
                    <a:pt x="306" y="28"/>
                  </a:cubicBezTo>
                  <a:cubicBezTo>
                    <a:pt x="288" y="9"/>
                    <a:pt x="253" y="1"/>
                    <a:pt x="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rot="10640428">
              <a:off x="2331770" y="869314"/>
              <a:ext cx="20050" cy="24999"/>
            </a:xfrm>
            <a:custGeom>
              <a:avLst/>
              <a:gdLst/>
              <a:ahLst/>
              <a:cxnLst/>
              <a:rect l="l" t="t" r="r" b="b"/>
              <a:pathLst>
                <a:path w="802" h="1000" extrusionOk="0">
                  <a:moveTo>
                    <a:pt x="368" y="66"/>
                  </a:moveTo>
                  <a:cubicBezTo>
                    <a:pt x="368" y="66"/>
                    <a:pt x="401" y="66"/>
                    <a:pt x="401" y="99"/>
                  </a:cubicBezTo>
                  <a:lnTo>
                    <a:pt x="434" y="99"/>
                  </a:lnTo>
                  <a:cubicBezTo>
                    <a:pt x="468" y="132"/>
                    <a:pt x="468" y="132"/>
                    <a:pt x="501" y="166"/>
                  </a:cubicBezTo>
                  <a:cubicBezTo>
                    <a:pt x="534" y="232"/>
                    <a:pt x="568" y="299"/>
                    <a:pt x="601" y="366"/>
                  </a:cubicBezTo>
                  <a:cubicBezTo>
                    <a:pt x="660" y="542"/>
                    <a:pt x="615" y="743"/>
                    <a:pt x="513" y="903"/>
                  </a:cubicBezTo>
                  <a:lnTo>
                    <a:pt x="513" y="903"/>
                  </a:lnTo>
                  <a:cubicBezTo>
                    <a:pt x="454" y="867"/>
                    <a:pt x="384" y="816"/>
                    <a:pt x="334" y="766"/>
                  </a:cubicBezTo>
                  <a:cubicBezTo>
                    <a:pt x="234" y="633"/>
                    <a:pt x="134" y="466"/>
                    <a:pt x="167" y="266"/>
                  </a:cubicBezTo>
                  <a:cubicBezTo>
                    <a:pt x="201" y="199"/>
                    <a:pt x="201" y="132"/>
                    <a:pt x="267" y="99"/>
                  </a:cubicBezTo>
                  <a:cubicBezTo>
                    <a:pt x="267" y="99"/>
                    <a:pt x="267" y="99"/>
                    <a:pt x="267" y="66"/>
                  </a:cubicBezTo>
                  <a:close/>
                  <a:moveTo>
                    <a:pt x="335" y="0"/>
                  </a:moveTo>
                  <a:cubicBezTo>
                    <a:pt x="239" y="0"/>
                    <a:pt x="146" y="52"/>
                    <a:pt x="101" y="166"/>
                  </a:cubicBezTo>
                  <a:cubicBezTo>
                    <a:pt x="1" y="333"/>
                    <a:pt x="67" y="566"/>
                    <a:pt x="201" y="699"/>
                  </a:cubicBezTo>
                  <a:cubicBezTo>
                    <a:pt x="267" y="800"/>
                    <a:pt x="368" y="900"/>
                    <a:pt x="468" y="966"/>
                  </a:cubicBezTo>
                  <a:cubicBezTo>
                    <a:pt x="468" y="966"/>
                    <a:pt x="468" y="966"/>
                    <a:pt x="468" y="966"/>
                  </a:cubicBezTo>
                  <a:lnTo>
                    <a:pt x="468" y="966"/>
                  </a:lnTo>
                  <a:cubicBezTo>
                    <a:pt x="476" y="974"/>
                    <a:pt x="483" y="980"/>
                    <a:pt x="491" y="985"/>
                  </a:cubicBezTo>
                  <a:lnTo>
                    <a:pt x="491" y="985"/>
                  </a:lnTo>
                  <a:cubicBezTo>
                    <a:pt x="503" y="993"/>
                    <a:pt x="519" y="1000"/>
                    <a:pt x="534" y="1000"/>
                  </a:cubicBezTo>
                  <a:cubicBezTo>
                    <a:pt x="534" y="1000"/>
                    <a:pt x="537" y="1000"/>
                    <a:pt x="541" y="999"/>
                  </a:cubicBezTo>
                  <a:lnTo>
                    <a:pt x="541" y="999"/>
                  </a:lnTo>
                  <a:cubicBezTo>
                    <a:pt x="550" y="1000"/>
                    <a:pt x="559" y="1000"/>
                    <a:pt x="568" y="1000"/>
                  </a:cubicBezTo>
                  <a:cubicBezTo>
                    <a:pt x="568" y="996"/>
                    <a:pt x="568" y="993"/>
                    <a:pt x="569" y="990"/>
                  </a:cubicBezTo>
                  <a:lnTo>
                    <a:pt x="569" y="990"/>
                  </a:lnTo>
                  <a:cubicBezTo>
                    <a:pt x="579" y="985"/>
                    <a:pt x="590" y="977"/>
                    <a:pt x="601" y="966"/>
                  </a:cubicBezTo>
                  <a:cubicBezTo>
                    <a:pt x="734" y="800"/>
                    <a:pt x="801" y="599"/>
                    <a:pt x="734" y="366"/>
                  </a:cubicBezTo>
                  <a:cubicBezTo>
                    <a:pt x="701" y="232"/>
                    <a:pt x="601" y="99"/>
                    <a:pt x="468" y="32"/>
                  </a:cubicBezTo>
                  <a:cubicBezTo>
                    <a:pt x="425" y="11"/>
                    <a:pt x="380" y="0"/>
                    <a:pt x="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rot="10640428">
              <a:off x="2337628" y="856000"/>
              <a:ext cx="29649" cy="15925"/>
            </a:xfrm>
            <a:custGeom>
              <a:avLst/>
              <a:gdLst/>
              <a:ahLst/>
              <a:cxnLst/>
              <a:rect l="l" t="t" r="r" b="b"/>
              <a:pathLst>
                <a:path w="1186" h="637" extrusionOk="0">
                  <a:moveTo>
                    <a:pt x="778" y="1"/>
                  </a:moveTo>
                  <a:cubicBezTo>
                    <a:pt x="289" y="1"/>
                    <a:pt x="0" y="545"/>
                    <a:pt x="451" y="625"/>
                  </a:cubicBezTo>
                  <a:cubicBezTo>
                    <a:pt x="487" y="633"/>
                    <a:pt x="522" y="636"/>
                    <a:pt x="556" y="636"/>
                  </a:cubicBezTo>
                  <a:cubicBezTo>
                    <a:pt x="958" y="636"/>
                    <a:pt x="1185" y="125"/>
                    <a:pt x="1185" y="125"/>
                  </a:cubicBezTo>
                  <a:cubicBezTo>
                    <a:pt x="1043" y="36"/>
                    <a:pt x="904" y="1"/>
                    <a:pt x="7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rot="10640428">
              <a:off x="2268288" y="849656"/>
              <a:ext cx="22474" cy="23799"/>
            </a:xfrm>
            <a:custGeom>
              <a:avLst/>
              <a:gdLst/>
              <a:ahLst/>
              <a:cxnLst/>
              <a:rect l="l" t="t" r="r" b="b"/>
              <a:pathLst>
                <a:path w="899" h="952" extrusionOk="0">
                  <a:moveTo>
                    <a:pt x="255" y="1"/>
                  </a:moveTo>
                  <a:cubicBezTo>
                    <a:pt x="138" y="1"/>
                    <a:pt x="44" y="77"/>
                    <a:pt x="34" y="251"/>
                  </a:cubicBezTo>
                  <a:cubicBezTo>
                    <a:pt x="0" y="718"/>
                    <a:pt x="667" y="951"/>
                    <a:pt x="667" y="951"/>
                  </a:cubicBezTo>
                  <a:cubicBezTo>
                    <a:pt x="899" y="396"/>
                    <a:pt x="520" y="1"/>
                    <a:pt x="2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rot="10640428">
              <a:off x="2209121" y="831457"/>
              <a:ext cx="25874" cy="30874"/>
            </a:xfrm>
            <a:custGeom>
              <a:avLst/>
              <a:gdLst/>
              <a:ahLst/>
              <a:cxnLst/>
              <a:rect l="l" t="t" r="r" b="b"/>
              <a:pathLst>
                <a:path w="1035" h="1235" extrusionOk="0">
                  <a:moveTo>
                    <a:pt x="327" y="125"/>
                  </a:moveTo>
                  <a:cubicBezTo>
                    <a:pt x="426" y="125"/>
                    <a:pt x="558" y="185"/>
                    <a:pt x="668" y="267"/>
                  </a:cubicBezTo>
                  <a:cubicBezTo>
                    <a:pt x="835" y="467"/>
                    <a:pt x="902" y="767"/>
                    <a:pt x="768" y="1067"/>
                  </a:cubicBezTo>
                  <a:cubicBezTo>
                    <a:pt x="601" y="1001"/>
                    <a:pt x="134" y="767"/>
                    <a:pt x="168" y="367"/>
                  </a:cubicBezTo>
                  <a:cubicBezTo>
                    <a:pt x="168" y="267"/>
                    <a:pt x="168" y="167"/>
                    <a:pt x="268" y="133"/>
                  </a:cubicBezTo>
                  <a:cubicBezTo>
                    <a:pt x="285" y="128"/>
                    <a:pt x="305" y="125"/>
                    <a:pt x="327" y="125"/>
                  </a:cubicBezTo>
                  <a:close/>
                  <a:moveTo>
                    <a:pt x="234" y="0"/>
                  </a:moveTo>
                  <a:cubicBezTo>
                    <a:pt x="168" y="33"/>
                    <a:pt x="34" y="133"/>
                    <a:pt x="34" y="367"/>
                  </a:cubicBezTo>
                  <a:cubicBezTo>
                    <a:pt x="1" y="934"/>
                    <a:pt x="768" y="1201"/>
                    <a:pt x="801" y="1201"/>
                  </a:cubicBezTo>
                  <a:lnTo>
                    <a:pt x="835" y="1234"/>
                  </a:lnTo>
                  <a:lnTo>
                    <a:pt x="868" y="1168"/>
                  </a:lnTo>
                  <a:cubicBezTo>
                    <a:pt x="1035" y="801"/>
                    <a:pt x="968" y="434"/>
                    <a:pt x="735" y="200"/>
                  </a:cubicBezTo>
                  <a:cubicBezTo>
                    <a:pt x="668" y="100"/>
                    <a:pt x="535" y="33"/>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rot="10640428">
              <a:off x="2212177" y="811123"/>
              <a:ext cx="30899" cy="24124"/>
            </a:xfrm>
            <a:custGeom>
              <a:avLst/>
              <a:gdLst/>
              <a:ahLst/>
              <a:cxnLst/>
              <a:rect l="l" t="t" r="r" b="b"/>
              <a:pathLst>
                <a:path w="1236" h="965" extrusionOk="0">
                  <a:moveTo>
                    <a:pt x="1010" y="128"/>
                  </a:moveTo>
                  <a:cubicBezTo>
                    <a:pt x="1047" y="128"/>
                    <a:pt x="1078" y="129"/>
                    <a:pt x="1102" y="129"/>
                  </a:cubicBezTo>
                  <a:cubicBezTo>
                    <a:pt x="1068" y="462"/>
                    <a:pt x="902" y="696"/>
                    <a:pt x="635" y="796"/>
                  </a:cubicBezTo>
                  <a:cubicBezTo>
                    <a:pt x="576" y="835"/>
                    <a:pt x="518" y="851"/>
                    <a:pt x="466" y="851"/>
                  </a:cubicBezTo>
                  <a:cubicBezTo>
                    <a:pt x="429" y="851"/>
                    <a:pt x="396" y="843"/>
                    <a:pt x="368" y="829"/>
                  </a:cubicBezTo>
                  <a:cubicBezTo>
                    <a:pt x="301" y="829"/>
                    <a:pt x="268" y="796"/>
                    <a:pt x="234" y="763"/>
                  </a:cubicBezTo>
                  <a:cubicBezTo>
                    <a:pt x="168" y="696"/>
                    <a:pt x="168" y="596"/>
                    <a:pt x="201" y="496"/>
                  </a:cubicBezTo>
                  <a:cubicBezTo>
                    <a:pt x="373" y="153"/>
                    <a:pt x="789" y="128"/>
                    <a:pt x="1010" y="128"/>
                  </a:cubicBezTo>
                  <a:close/>
                  <a:moveTo>
                    <a:pt x="952" y="0"/>
                  </a:moveTo>
                  <a:cubicBezTo>
                    <a:pt x="678" y="0"/>
                    <a:pt x="259" y="78"/>
                    <a:pt x="101" y="462"/>
                  </a:cubicBezTo>
                  <a:cubicBezTo>
                    <a:pt x="1" y="663"/>
                    <a:pt x="101" y="796"/>
                    <a:pt x="134" y="863"/>
                  </a:cubicBezTo>
                  <a:cubicBezTo>
                    <a:pt x="221" y="927"/>
                    <a:pt x="335" y="964"/>
                    <a:pt x="467" y="964"/>
                  </a:cubicBezTo>
                  <a:cubicBezTo>
                    <a:pt x="540" y="964"/>
                    <a:pt x="619" y="953"/>
                    <a:pt x="701" y="929"/>
                  </a:cubicBezTo>
                  <a:cubicBezTo>
                    <a:pt x="1002" y="796"/>
                    <a:pt x="1235" y="496"/>
                    <a:pt x="1235" y="96"/>
                  </a:cubicBezTo>
                  <a:lnTo>
                    <a:pt x="1235" y="29"/>
                  </a:lnTo>
                  <a:lnTo>
                    <a:pt x="1202" y="29"/>
                  </a:lnTo>
                  <a:cubicBezTo>
                    <a:pt x="1180" y="18"/>
                    <a:pt x="1082" y="0"/>
                    <a:pt x="9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rot="10640428">
              <a:off x="2139224" y="821373"/>
              <a:ext cx="25349" cy="26399"/>
            </a:xfrm>
            <a:custGeom>
              <a:avLst/>
              <a:gdLst/>
              <a:ahLst/>
              <a:cxnLst/>
              <a:rect l="l" t="t" r="r" b="b"/>
              <a:pathLst>
                <a:path w="1014" h="1056" extrusionOk="0">
                  <a:moveTo>
                    <a:pt x="269" y="1"/>
                  </a:moveTo>
                  <a:cubicBezTo>
                    <a:pt x="118" y="1"/>
                    <a:pt x="1" y="101"/>
                    <a:pt x="12" y="322"/>
                  </a:cubicBezTo>
                  <a:cubicBezTo>
                    <a:pt x="45" y="889"/>
                    <a:pt x="812" y="1056"/>
                    <a:pt x="812" y="1056"/>
                  </a:cubicBezTo>
                  <a:cubicBezTo>
                    <a:pt x="1013" y="409"/>
                    <a:pt x="573" y="1"/>
                    <a:pt x="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rot="10640428">
              <a:off x="2142118" y="798986"/>
              <a:ext cx="27549" cy="22249"/>
            </a:xfrm>
            <a:custGeom>
              <a:avLst/>
              <a:gdLst/>
              <a:ahLst/>
              <a:cxnLst/>
              <a:rect l="l" t="t" r="r" b="b"/>
              <a:pathLst>
                <a:path w="1102" h="890" extrusionOk="0">
                  <a:moveTo>
                    <a:pt x="984" y="1"/>
                  </a:moveTo>
                  <a:cubicBezTo>
                    <a:pt x="779" y="1"/>
                    <a:pt x="229" y="44"/>
                    <a:pt x="94" y="503"/>
                  </a:cubicBezTo>
                  <a:cubicBezTo>
                    <a:pt x="0" y="758"/>
                    <a:pt x="149" y="889"/>
                    <a:pt x="357" y="889"/>
                  </a:cubicBezTo>
                  <a:cubicBezTo>
                    <a:pt x="665" y="889"/>
                    <a:pt x="1101" y="601"/>
                    <a:pt x="1061" y="3"/>
                  </a:cubicBezTo>
                  <a:cubicBezTo>
                    <a:pt x="1061" y="3"/>
                    <a:pt x="1032" y="1"/>
                    <a:pt x="9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rot="10640428">
              <a:off x="2065560" y="817261"/>
              <a:ext cx="25324" cy="25599"/>
            </a:xfrm>
            <a:custGeom>
              <a:avLst/>
              <a:gdLst/>
              <a:ahLst/>
              <a:cxnLst/>
              <a:rect l="l" t="t" r="r" b="b"/>
              <a:pathLst>
                <a:path w="1013" h="1024" extrusionOk="0">
                  <a:moveTo>
                    <a:pt x="271" y="0"/>
                  </a:moveTo>
                  <a:cubicBezTo>
                    <a:pt x="119" y="0"/>
                    <a:pt x="0" y="100"/>
                    <a:pt x="11" y="323"/>
                  </a:cubicBezTo>
                  <a:cubicBezTo>
                    <a:pt x="45" y="890"/>
                    <a:pt x="812" y="1023"/>
                    <a:pt x="812" y="1023"/>
                  </a:cubicBezTo>
                  <a:cubicBezTo>
                    <a:pt x="1012" y="400"/>
                    <a:pt x="575" y="0"/>
                    <a:pt x="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rot="10640428">
              <a:off x="2068455" y="794132"/>
              <a:ext cx="27199" cy="22974"/>
            </a:xfrm>
            <a:custGeom>
              <a:avLst/>
              <a:gdLst/>
              <a:ahLst/>
              <a:cxnLst/>
              <a:rect l="l" t="t" r="r" b="b"/>
              <a:pathLst>
                <a:path w="1088" h="919" extrusionOk="0">
                  <a:moveTo>
                    <a:pt x="1023" y="1"/>
                  </a:moveTo>
                  <a:cubicBezTo>
                    <a:pt x="886" y="1"/>
                    <a:pt x="230" y="27"/>
                    <a:pt x="81" y="535"/>
                  </a:cubicBezTo>
                  <a:cubicBezTo>
                    <a:pt x="1" y="788"/>
                    <a:pt x="149" y="919"/>
                    <a:pt x="353" y="919"/>
                  </a:cubicBezTo>
                  <a:cubicBezTo>
                    <a:pt x="658" y="919"/>
                    <a:pt x="1088" y="622"/>
                    <a:pt x="1048" y="1"/>
                  </a:cubicBezTo>
                  <a:cubicBezTo>
                    <a:pt x="1048" y="1"/>
                    <a:pt x="1039" y="1"/>
                    <a:pt x="10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rot="10640428">
              <a:off x="1970429" y="816663"/>
              <a:ext cx="25874" cy="27699"/>
            </a:xfrm>
            <a:custGeom>
              <a:avLst/>
              <a:gdLst/>
              <a:ahLst/>
              <a:cxnLst/>
              <a:rect l="l" t="t" r="r" b="b"/>
              <a:pathLst>
                <a:path w="1035" h="1108" extrusionOk="0">
                  <a:moveTo>
                    <a:pt x="434" y="73"/>
                  </a:moveTo>
                  <a:cubicBezTo>
                    <a:pt x="468" y="73"/>
                    <a:pt x="501" y="107"/>
                    <a:pt x="534" y="140"/>
                  </a:cubicBezTo>
                  <a:cubicBezTo>
                    <a:pt x="634" y="173"/>
                    <a:pt x="668" y="240"/>
                    <a:pt x="735" y="307"/>
                  </a:cubicBezTo>
                  <a:cubicBezTo>
                    <a:pt x="890" y="494"/>
                    <a:pt x="901" y="768"/>
                    <a:pt x="847" y="1022"/>
                  </a:cubicBezTo>
                  <a:lnTo>
                    <a:pt x="847" y="1022"/>
                  </a:lnTo>
                  <a:cubicBezTo>
                    <a:pt x="507" y="936"/>
                    <a:pt x="167" y="709"/>
                    <a:pt x="167" y="340"/>
                  </a:cubicBezTo>
                  <a:cubicBezTo>
                    <a:pt x="167" y="273"/>
                    <a:pt x="167" y="173"/>
                    <a:pt x="234" y="140"/>
                  </a:cubicBezTo>
                  <a:cubicBezTo>
                    <a:pt x="234" y="107"/>
                    <a:pt x="268" y="73"/>
                    <a:pt x="268" y="73"/>
                  </a:cubicBezTo>
                  <a:close/>
                  <a:moveTo>
                    <a:pt x="337" y="0"/>
                  </a:moveTo>
                  <a:cubicBezTo>
                    <a:pt x="193" y="0"/>
                    <a:pt x="63" y="95"/>
                    <a:pt x="34" y="240"/>
                  </a:cubicBezTo>
                  <a:cubicBezTo>
                    <a:pt x="1" y="507"/>
                    <a:pt x="134" y="740"/>
                    <a:pt x="334" y="874"/>
                  </a:cubicBezTo>
                  <a:cubicBezTo>
                    <a:pt x="501" y="974"/>
                    <a:pt x="668" y="1074"/>
                    <a:pt x="868" y="1107"/>
                  </a:cubicBezTo>
                  <a:cubicBezTo>
                    <a:pt x="893" y="1107"/>
                    <a:pt x="919" y="1107"/>
                    <a:pt x="930" y="1092"/>
                  </a:cubicBezTo>
                  <a:lnTo>
                    <a:pt x="930" y="1092"/>
                  </a:lnTo>
                  <a:cubicBezTo>
                    <a:pt x="946" y="1088"/>
                    <a:pt x="960" y="1082"/>
                    <a:pt x="968" y="1074"/>
                  </a:cubicBezTo>
                  <a:cubicBezTo>
                    <a:pt x="1035" y="840"/>
                    <a:pt x="1035" y="540"/>
                    <a:pt x="868" y="340"/>
                  </a:cubicBezTo>
                  <a:cubicBezTo>
                    <a:pt x="768" y="173"/>
                    <a:pt x="601" y="40"/>
                    <a:pt x="401" y="7"/>
                  </a:cubicBezTo>
                  <a:cubicBezTo>
                    <a:pt x="379" y="2"/>
                    <a:pt x="358" y="0"/>
                    <a:pt x="3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rot="10640428">
              <a:off x="1970958" y="794228"/>
              <a:ext cx="28399" cy="24149"/>
            </a:xfrm>
            <a:custGeom>
              <a:avLst/>
              <a:gdLst/>
              <a:ahLst/>
              <a:cxnLst/>
              <a:rect l="l" t="t" r="r" b="b"/>
              <a:pathLst>
                <a:path w="1136" h="966" extrusionOk="0">
                  <a:moveTo>
                    <a:pt x="1001" y="72"/>
                  </a:moveTo>
                  <a:cubicBezTo>
                    <a:pt x="996" y="325"/>
                    <a:pt x="928" y="548"/>
                    <a:pt x="768" y="739"/>
                  </a:cubicBezTo>
                  <a:cubicBezTo>
                    <a:pt x="701" y="806"/>
                    <a:pt x="601" y="840"/>
                    <a:pt x="535" y="873"/>
                  </a:cubicBezTo>
                  <a:cubicBezTo>
                    <a:pt x="468" y="906"/>
                    <a:pt x="468" y="906"/>
                    <a:pt x="401" y="906"/>
                  </a:cubicBezTo>
                  <a:lnTo>
                    <a:pt x="268" y="906"/>
                  </a:lnTo>
                  <a:cubicBezTo>
                    <a:pt x="268" y="906"/>
                    <a:pt x="234" y="873"/>
                    <a:pt x="234" y="873"/>
                  </a:cubicBezTo>
                  <a:cubicBezTo>
                    <a:pt x="201" y="873"/>
                    <a:pt x="168" y="840"/>
                    <a:pt x="168" y="840"/>
                  </a:cubicBezTo>
                  <a:cubicBezTo>
                    <a:pt x="101" y="773"/>
                    <a:pt x="101" y="673"/>
                    <a:pt x="101" y="606"/>
                  </a:cubicBezTo>
                  <a:cubicBezTo>
                    <a:pt x="168" y="373"/>
                    <a:pt x="368" y="206"/>
                    <a:pt x="568" y="139"/>
                  </a:cubicBezTo>
                  <a:cubicBezTo>
                    <a:pt x="668" y="106"/>
                    <a:pt x="801" y="72"/>
                    <a:pt x="902" y="72"/>
                  </a:cubicBezTo>
                  <a:close/>
                  <a:moveTo>
                    <a:pt x="1084" y="0"/>
                  </a:moveTo>
                  <a:cubicBezTo>
                    <a:pt x="1073" y="0"/>
                    <a:pt x="1063" y="2"/>
                    <a:pt x="1052" y="4"/>
                  </a:cubicBezTo>
                  <a:lnTo>
                    <a:pt x="1052" y="4"/>
                  </a:lnTo>
                  <a:cubicBezTo>
                    <a:pt x="1019" y="2"/>
                    <a:pt x="984" y="1"/>
                    <a:pt x="949" y="1"/>
                  </a:cubicBezTo>
                  <a:cubicBezTo>
                    <a:pt x="569" y="1"/>
                    <a:pt x="125" y="147"/>
                    <a:pt x="34" y="539"/>
                  </a:cubicBezTo>
                  <a:cubicBezTo>
                    <a:pt x="1" y="639"/>
                    <a:pt x="1" y="739"/>
                    <a:pt x="34" y="806"/>
                  </a:cubicBezTo>
                  <a:cubicBezTo>
                    <a:pt x="68" y="873"/>
                    <a:pt x="134" y="940"/>
                    <a:pt x="201" y="940"/>
                  </a:cubicBezTo>
                  <a:cubicBezTo>
                    <a:pt x="255" y="957"/>
                    <a:pt x="311" y="966"/>
                    <a:pt x="367" y="966"/>
                  </a:cubicBezTo>
                  <a:cubicBezTo>
                    <a:pt x="522" y="966"/>
                    <a:pt x="679" y="904"/>
                    <a:pt x="801" y="806"/>
                  </a:cubicBezTo>
                  <a:cubicBezTo>
                    <a:pt x="1035" y="639"/>
                    <a:pt x="1135" y="339"/>
                    <a:pt x="1135" y="39"/>
                  </a:cubicBezTo>
                  <a:cubicBezTo>
                    <a:pt x="1135" y="11"/>
                    <a:pt x="1111" y="0"/>
                    <a:pt x="10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rot="10640428">
              <a:off x="2272287" y="830175"/>
              <a:ext cx="26699" cy="21500"/>
            </a:xfrm>
            <a:custGeom>
              <a:avLst/>
              <a:gdLst/>
              <a:ahLst/>
              <a:cxnLst/>
              <a:rect l="l" t="t" r="r" b="b"/>
              <a:pathLst>
                <a:path w="1068" h="860" extrusionOk="0">
                  <a:moveTo>
                    <a:pt x="730" y="133"/>
                  </a:moveTo>
                  <a:cubicBezTo>
                    <a:pt x="797" y="133"/>
                    <a:pt x="865" y="142"/>
                    <a:pt x="934" y="159"/>
                  </a:cubicBezTo>
                  <a:cubicBezTo>
                    <a:pt x="868" y="326"/>
                    <a:pt x="734" y="726"/>
                    <a:pt x="367" y="726"/>
                  </a:cubicBezTo>
                  <a:cubicBezTo>
                    <a:pt x="301" y="726"/>
                    <a:pt x="201" y="726"/>
                    <a:pt x="167" y="659"/>
                  </a:cubicBezTo>
                  <a:cubicBezTo>
                    <a:pt x="134" y="559"/>
                    <a:pt x="167" y="426"/>
                    <a:pt x="267" y="326"/>
                  </a:cubicBezTo>
                  <a:cubicBezTo>
                    <a:pt x="366" y="202"/>
                    <a:pt x="539" y="133"/>
                    <a:pt x="730" y="133"/>
                  </a:cubicBezTo>
                  <a:close/>
                  <a:moveTo>
                    <a:pt x="716" y="1"/>
                  </a:moveTo>
                  <a:cubicBezTo>
                    <a:pt x="505" y="1"/>
                    <a:pt x="317" y="76"/>
                    <a:pt x="167" y="226"/>
                  </a:cubicBezTo>
                  <a:cubicBezTo>
                    <a:pt x="34" y="393"/>
                    <a:pt x="0" y="559"/>
                    <a:pt x="67" y="693"/>
                  </a:cubicBezTo>
                  <a:cubicBezTo>
                    <a:pt x="100" y="759"/>
                    <a:pt x="167" y="860"/>
                    <a:pt x="367" y="860"/>
                  </a:cubicBezTo>
                  <a:cubicBezTo>
                    <a:pt x="901" y="826"/>
                    <a:pt x="1068" y="159"/>
                    <a:pt x="1068" y="126"/>
                  </a:cubicBezTo>
                  <a:lnTo>
                    <a:pt x="1068" y="59"/>
                  </a:lnTo>
                  <a:lnTo>
                    <a:pt x="1034" y="59"/>
                  </a:lnTo>
                  <a:cubicBezTo>
                    <a:pt x="968" y="59"/>
                    <a:pt x="934" y="26"/>
                    <a:pt x="934" y="26"/>
                  </a:cubicBezTo>
                  <a:cubicBezTo>
                    <a:pt x="859" y="9"/>
                    <a:pt x="786" y="1"/>
                    <a:pt x="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rot="10640428">
              <a:off x="1337348" y="959863"/>
              <a:ext cx="8375" cy="17675"/>
            </a:xfrm>
            <a:custGeom>
              <a:avLst/>
              <a:gdLst/>
              <a:ahLst/>
              <a:cxnLst/>
              <a:rect l="l" t="t" r="r" b="b"/>
              <a:pathLst>
                <a:path w="335" h="707" extrusionOk="0">
                  <a:moveTo>
                    <a:pt x="134" y="0"/>
                  </a:moveTo>
                  <a:cubicBezTo>
                    <a:pt x="34" y="0"/>
                    <a:pt x="1" y="100"/>
                    <a:pt x="67" y="134"/>
                  </a:cubicBezTo>
                  <a:cubicBezTo>
                    <a:pt x="134" y="167"/>
                    <a:pt x="234" y="434"/>
                    <a:pt x="234" y="701"/>
                  </a:cubicBezTo>
                  <a:cubicBezTo>
                    <a:pt x="234" y="704"/>
                    <a:pt x="235" y="706"/>
                    <a:pt x="237" y="706"/>
                  </a:cubicBezTo>
                  <a:cubicBezTo>
                    <a:pt x="247" y="706"/>
                    <a:pt x="285" y="629"/>
                    <a:pt x="275" y="629"/>
                  </a:cubicBezTo>
                  <a:cubicBezTo>
                    <a:pt x="274" y="629"/>
                    <a:pt x="271" y="630"/>
                    <a:pt x="268" y="634"/>
                  </a:cubicBezTo>
                  <a:cubicBezTo>
                    <a:pt x="268" y="634"/>
                    <a:pt x="334" y="534"/>
                    <a:pt x="301" y="300"/>
                  </a:cubicBezTo>
                  <a:lnTo>
                    <a:pt x="1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rot="10640428">
              <a:off x="1343942" y="958874"/>
              <a:ext cx="7525" cy="15875"/>
            </a:xfrm>
            <a:custGeom>
              <a:avLst/>
              <a:gdLst/>
              <a:ahLst/>
              <a:cxnLst/>
              <a:rect l="l" t="t" r="r" b="b"/>
              <a:pathLst>
                <a:path w="301" h="635" extrusionOk="0">
                  <a:moveTo>
                    <a:pt x="167" y="0"/>
                  </a:moveTo>
                  <a:cubicBezTo>
                    <a:pt x="167" y="0"/>
                    <a:pt x="67" y="34"/>
                    <a:pt x="34" y="167"/>
                  </a:cubicBezTo>
                  <a:cubicBezTo>
                    <a:pt x="0" y="234"/>
                    <a:pt x="67" y="367"/>
                    <a:pt x="100" y="434"/>
                  </a:cubicBezTo>
                  <a:cubicBezTo>
                    <a:pt x="134" y="534"/>
                    <a:pt x="200" y="567"/>
                    <a:pt x="267" y="634"/>
                  </a:cubicBezTo>
                  <a:lnTo>
                    <a:pt x="300" y="634"/>
                  </a:lnTo>
                  <a:cubicBezTo>
                    <a:pt x="300" y="634"/>
                    <a:pt x="300" y="467"/>
                    <a:pt x="234" y="434"/>
                  </a:cubicBezTo>
                  <a:cubicBezTo>
                    <a:pt x="200" y="401"/>
                    <a:pt x="67" y="267"/>
                    <a:pt x="100" y="167"/>
                  </a:cubicBezTo>
                  <a:cubicBezTo>
                    <a:pt x="134" y="34"/>
                    <a:pt x="167" y="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rot="10640428">
              <a:off x="1159540" y="929296"/>
              <a:ext cx="179321" cy="75048"/>
            </a:xfrm>
            <a:custGeom>
              <a:avLst/>
              <a:gdLst/>
              <a:ahLst/>
              <a:cxnLst/>
              <a:rect l="l" t="t" r="r" b="b"/>
              <a:pathLst>
                <a:path w="7173" h="3002" extrusionOk="0">
                  <a:moveTo>
                    <a:pt x="1568" y="1"/>
                  </a:moveTo>
                  <a:cubicBezTo>
                    <a:pt x="1565" y="1"/>
                    <a:pt x="1565" y="11"/>
                    <a:pt x="1568" y="34"/>
                  </a:cubicBezTo>
                  <a:cubicBezTo>
                    <a:pt x="1568" y="34"/>
                    <a:pt x="1568" y="534"/>
                    <a:pt x="1835" y="901"/>
                  </a:cubicBezTo>
                  <a:cubicBezTo>
                    <a:pt x="1802" y="868"/>
                    <a:pt x="1235" y="701"/>
                    <a:pt x="901" y="434"/>
                  </a:cubicBezTo>
                  <a:cubicBezTo>
                    <a:pt x="607" y="193"/>
                    <a:pt x="162" y="38"/>
                    <a:pt x="67" y="38"/>
                  </a:cubicBezTo>
                  <a:cubicBezTo>
                    <a:pt x="43" y="38"/>
                    <a:pt x="41" y="48"/>
                    <a:pt x="67" y="67"/>
                  </a:cubicBezTo>
                  <a:cubicBezTo>
                    <a:pt x="101" y="101"/>
                    <a:pt x="701" y="368"/>
                    <a:pt x="835" y="534"/>
                  </a:cubicBezTo>
                  <a:cubicBezTo>
                    <a:pt x="935" y="668"/>
                    <a:pt x="1201" y="1035"/>
                    <a:pt x="1969" y="1168"/>
                  </a:cubicBezTo>
                  <a:cubicBezTo>
                    <a:pt x="1969" y="1168"/>
                    <a:pt x="2569" y="1535"/>
                    <a:pt x="2669" y="1969"/>
                  </a:cubicBezTo>
                  <a:cubicBezTo>
                    <a:pt x="2669" y="1969"/>
                    <a:pt x="2636" y="2236"/>
                    <a:pt x="2169" y="2436"/>
                  </a:cubicBezTo>
                  <a:cubicBezTo>
                    <a:pt x="1935" y="2536"/>
                    <a:pt x="1660" y="2561"/>
                    <a:pt x="1443" y="2561"/>
                  </a:cubicBezTo>
                  <a:cubicBezTo>
                    <a:pt x="1227" y="2561"/>
                    <a:pt x="1068" y="2536"/>
                    <a:pt x="1068" y="2536"/>
                  </a:cubicBezTo>
                  <a:cubicBezTo>
                    <a:pt x="1068" y="2536"/>
                    <a:pt x="1041" y="2538"/>
                    <a:pt x="990" y="2538"/>
                  </a:cubicBezTo>
                  <a:cubicBezTo>
                    <a:pt x="839" y="2538"/>
                    <a:pt x="476" y="2519"/>
                    <a:pt x="1" y="2369"/>
                  </a:cubicBezTo>
                  <a:lnTo>
                    <a:pt x="1" y="2369"/>
                  </a:lnTo>
                  <a:cubicBezTo>
                    <a:pt x="26" y="2494"/>
                    <a:pt x="704" y="2786"/>
                    <a:pt x="1700" y="2786"/>
                  </a:cubicBezTo>
                  <a:cubicBezTo>
                    <a:pt x="2036" y="2786"/>
                    <a:pt x="2408" y="2753"/>
                    <a:pt x="2803" y="2669"/>
                  </a:cubicBezTo>
                  <a:cubicBezTo>
                    <a:pt x="2803" y="2669"/>
                    <a:pt x="3003" y="2636"/>
                    <a:pt x="3036" y="2602"/>
                  </a:cubicBezTo>
                  <a:cubicBezTo>
                    <a:pt x="3282" y="2716"/>
                    <a:pt x="4044" y="3002"/>
                    <a:pt x="4962" y="3002"/>
                  </a:cubicBezTo>
                  <a:cubicBezTo>
                    <a:pt x="5661" y="3002"/>
                    <a:pt x="6451" y="2836"/>
                    <a:pt x="7172" y="2302"/>
                  </a:cubicBezTo>
                  <a:lnTo>
                    <a:pt x="7139" y="2236"/>
                  </a:lnTo>
                  <a:lnTo>
                    <a:pt x="7106" y="2236"/>
                  </a:lnTo>
                  <a:cubicBezTo>
                    <a:pt x="7106" y="2236"/>
                    <a:pt x="6433" y="2852"/>
                    <a:pt x="5062" y="2852"/>
                  </a:cubicBezTo>
                  <a:cubicBezTo>
                    <a:pt x="4937" y="2852"/>
                    <a:pt x="4807" y="2847"/>
                    <a:pt x="4671" y="2836"/>
                  </a:cubicBezTo>
                  <a:cubicBezTo>
                    <a:pt x="4204" y="2803"/>
                    <a:pt x="3770" y="2569"/>
                    <a:pt x="3436" y="2202"/>
                  </a:cubicBezTo>
                  <a:cubicBezTo>
                    <a:pt x="3403" y="2135"/>
                    <a:pt x="3370" y="2102"/>
                    <a:pt x="3336" y="2069"/>
                  </a:cubicBezTo>
                  <a:cubicBezTo>
                    <a:pt x="3303" y="2035"/>
                    <a:pt x="3303" y="2035"/>
                    <a:pt x="3303" y="2035"/>
                  </a:cubicBezTo>
                  <a:cubicBezTo>
                    <a:pt x="3303" y="2002"/>
                    <a:pt x="3270" y="1969"/>
                    <a:pt x="3236" y="1935"/>
                  </a:cubicBezTo>
                  <a:cubicBezTo>
                    <a:pt x="2936" y="1335"/>
                    <a:pt x="2236" y="868"/>
                    <a:pt x="2069" y="768"/>
                  </a:cubicBezTo>
                  <a:cubicBezTo>
                    <a:pt x="2035" y="768"/>
                    <a:pt x="2035" y="768"/>
                    <a:pt x="2035" y="734"/>
                  </a:cubicBezTo>
                  <a:cubicBezTo>
                    <a:pt x="1829" y="616"/>
                    <a:pt x="1596" y="1"/>
                    <a:pt x="15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rot="10640428">
              <a:off x="1339540" y="997660"/>
              <a:ext cx="25" cy="25"/>
            </a:xfrm>
            <a:custGeom>
              <a:avLst/>
              <a:gdLst/>
              <a:ahLst/>
              <a:cxnLst/>
              <a:rect l="l" t="t" r="r" b="b"/>
              <a:pathLst>
                <a:path w="1" h="1" extrusionOk="0">
                  <a:moveTo>
                    <a:pt x="1" y="1"/>
                  </a:moveTo>
                  <a:lnTo>
                    <a:pt x="1" y="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rot="10640428">
              <a:off x="1255697" y="952265"/>
              <a:ext cx="1675" cy="3350"/>
            </a:xfrm>
            <a:custGeom>
              <a:avLst/>
              <a:gdLst/>
              <a:ahLst/>
              <a:cxnLst/>
              <a:rect l="l" t="t" r="r" b="b"/>
              <a:pathLst>
                <a:path w="67" h="134" extrusionOk="0">
                  <a:moveTo>
                    <a:pt x="0" y="0"/>
                  </a:moveTo>
                  <a:lnTo>
                    <a:pt x="0" y="0"/>
                  </a:lnTo>
                  <a:cubicBezTo>
                    <a:pt x="34" y="67"/>
                    <a:pt x="67" y="100"/>
                    <a:pt x="67" y="134"/>
                  </a:cubicBezTo>
                  <a:cubicBezTo>
                    <a:pt x="67" y="100"/>
                    <a:pt x="67" y="100"/>
                    <a:pt x="67" y="100"/>
                  </a:cubicBezTo>
                  <a:cubicBezTo>
                    <a:pt x="34" y="67"/>
                    <a:pt x="34" y="34"/>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rot="10640428">
              <a:off x="1281866" y="937952"/>
              <a:ext cx="25874" cy="8375"/>
            </a:xfrm>
            <a:custGeom>
              <a:avLst/>
              <a:gdLst/>
              <a:ahLst/>
              <a:cxnLst/>
              <a:rect l="l" t="t" r="r" b="b"/>
              <a:pathLst>
                <a:path w="1035" h="335" extrusionOk="0">
                  <a:moveTo>
                    <a:pt x="134" y="1"/>
                  </a:moveTo>
                  <a:cubicBezTo>
                    <a:pt x="101" y="1"/>
                    <a:pt x="67" y="1"/>
                    <a:pt x="34" y="34"/>
                  </a:cubicBezTo>
                  <a:cubicBezTo>
                    <a:pt x="0" y="34"/>
                    <a:pt x="0" y="67"/>
                    <a:pt x="34" y="101"/>
                  </a:cubicBezTo>
                  <a:cubicBezTo>
                    <a:pt x="167" y="167"/>
                    <a:pt x="301" y="234"/>
                    <a:pt x="467" y="267"/>
                  </a:cubicBezTo>
                  <a:cubicBezTo>
                    <a:pt x="534" y="301"/>
                    <a:pt x="634" y="334"/>
                    <a:pt x="701" y="334"/>
                  </a:cubicBezTo>
                  <a:cubicBezTo>
                    <a:pt x="801" y="334"/>
                    <a:pt x="901" y="334"/>
                    <a:pt x="968" y="301"/>
                  </a:cubicBezTo>
                  <a:cubicBezTo>
                    <a:pt x="1001" y="301"/>
                    <a:pt x="1035" y="267"/>
                    <a:pt x="1001" y="234"/>
                  </a:cubicBezTo>
                  <a:cubicBezTo>
                    <a:pt x="990" y="223"/>
                    <a:pt x="979" y="219"/>
                    <a:pt x="968" y="219"/>
                  </a:cubicBezTo>
                  <a:cubicBezTo>
                    <a:pt x="946" y="219"/>
                    <a:pt x="923" y="234"/>
                    <a:pt x="901" y="234"/>
                  </a:cubicBezTo>
                  <a:cubicBezTo>
                    <a:pt x="890" y="245"/>
                    <a:pt x="871" y="249"/>
                    <a:pt x="850" y="249"/>
                  </a:cubicBezTo>
                  <a:cubicBezTo>
                    <a:pt x="808" y="249"/>
                    <a:pt x="757" y="234"/>
                    <a:pt x="734" y="234"/>
                  </a:cubicBezTo>
                  <a:cubicBezTo>
                    <a:pt x="634" y="234"/>
                    <a:pt x="568" y="201"/>
                    <a:pt x="501" y="167"/>
                  </a:cubicBezTo>
                  <a:cubicBezTo>
                    <a:pt x="367" y="134"/>
                    <a:pt x="234" y="67"/>
                    <a:pt x="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rot="10640428">
              <a:off x="1270440" y="943459"/>
              <a:ext cx="28224" cy="8575"/>
            </a:xfrm>
            <a:custGeom>
              <a:avLst/>
              <a:gdLst/>
              <a:ahLst/>
              <a:cxnLst/>
              <a:rect l="l" t="t" r="r" b="b"/>
              <a:pathLst>
                <a:path w="1129" h="343" extrusionOk="0">
                  <a:moveTo>
                    <a:pt x="133" y="0"/>
                  </a:moveTo>
                  <a:cubicBezTo>
                    <a:pt x="83" y="0"/>
                    <a:pt x="1" y="49"/>
                    <a:pt x="28" y="76"/>
                  </a:cubicBezTo>
                  <a:cubicBezTo>
                    <a:pt x="94" y="109"/>
                    <a:pt x="161" y="143"/>
                    <a:pt x="261" y="176"/>
                  </a:cubicBezTo>
                  <a:cubicBezTo>
                    <a:pt x="328" y="210"/>
                    <a:pt x="428" y="243"/>
                    <a:pt x="495" y="276"/>
                  </a:cubicBezTo>
                  <a:cubicBezTo>
                    <a:pt x="595" y="310"/>
                    <a:pt x="695" y="310"/>
                    <a:pt x="762" y="343"/>
                  </a:cubicBezTo>
                  <a:cubicBezTo>
                    <a:pt x="862" y="343"/>
                    <a:pt x="962" y="310"/>
                    <a:pt x="1028" y="310"/>
                  </a:cubicBezTo>
                  <a:cubicBezTo>
                    <a:pt x="1062" y="310"/>
                    <a:pt x="1129" y="310"/>
                    <a:pt x="1129" y="276"/>
                  </a:cubicBezTo>
                  <a:cubicBezTo>
                    <a:pt x="1129" y="243"/>
                    <a:pt x="1062" y="243"/>
                    <a:pt x="1062" y="243"/>
                  </a:cubicBezTo>
                  <a:cubicBezTo>
                    <a:pt x="995" y="243"/>
                    <a:pt x="895" y="276"/>
                    <a:pt x="828" y="276"/>
                  </a:cubicBezTo>
                  <a:cubicBezTo>
                    <a:pt x="728" y="243"/>
                    <a:pt x="662" y="210"/>
                    <a:pt x="595" y="176"/>
                  </a:cubicBezTo>
                  <a:cubicBezTo>
                    <a:pt x="495" y="176"/>
                    <a:pt x="428" y="143"/>
                    <a:pt x="361" y="109"/>
                  </a:cubicBezTo>
                  <a:cubicBezTo>
                    <a:pt x="295" y="76"/>
                    <a:pt x="228" y="76"/>
                    <a:pt x="161" y="9"/>
                  </a:cubicBezTo>
                  <a:cubicBezTo>
                    <a:pt x="155" y="3"/>
                    <a:pt x="145" y="0"/>
                    <a:pt x="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8"/>
            <p:cNvSpPr/>
            <p:nvPr/>
          </p:nvSpPr>
          <p:spPr>
            <a:xfrm rot="10640428">
              <a:off x="1220841" y="964050"/>
              <a:ext cx="431065" cy="205720"/>
            </a:xfrm>
            <a:custGeom>
              <a:avLst/>
              <a:gdLst/>
              <a:ahLst/>
              <a:cxnLst/>
              <a:rect l="l" t="t" r="r" b="b"/>
              <a:pathLst>
                <a:path w="17243" h="8229" extrusionOk="0">
                  <a:moveTo>
                    <a:pt x="121" y="0"/>
                  </a:moveTo>
                  <a:cubicBezTo>
                    <a:pt x="61" y="0"/>
                    <a:pt x="0" y="17"/>
                    <a:pt x="20" y="56"/>
                  </a:cubicBezTo>
                  <a:cubicBezTo>
                    <a:pt x="1754" y="1957"/>
                    <a:pt x="3689" y="3692"/>
                    <a:pt x="5857" y="5093"/>
                  </a:cubicBezTo>
                  <a:cubicBezTo>
                    <a:pt x="7992" y="6427"/>
                    <a:pt x="10327" y="7494"/>
                    <a:pt x="12829" y="7961"/>
                  </a:cubicBezTo>
                  <a:cubicBezTo>
                    <a:pt x="13763" y="8139"/>
                    <a:pt x="14727" y="8228"/>
                    <a:pt x="15680" y="8228"/>
                  </a:cubicBezTo>
                  <a:cubicBezTo>
                    <a:pt x="16157" y="8228"/>
                    <a:pt x="16632" y="8206"/>
                    <a:pt x="17099" y="8161"/>
                  </a:cubicBezTo>
                  <a:cubicBezTo>
                    <a:pt x="17242" y="8133"/>
                    <a:pt x="17139" y="8055"/>
                    <a:pt x="17043" y="8055"/>
                  </a:cubicBezTo>
                  <a:cubicBezTo>
                    <a:pt x="17028" y="8055"/>
                    <a:pt x="17013" y="8057"/>
                    <a:pt x="16999" y="8061"/>
                  </a:cubicBezTo>
                  <a:cubicBezTo>
                    <a:pt x="16553" y="8103"/>
                    <a:pt x="16106" y="8123"/>
                    <a:pt x="15659" y="8123"/>
                  </a:cubicBezTo>
                  <a:cubicBezTo>
                    <a:pt x="13599" y="8123"/>
                    <a:pt x="11540" y="7689"/>
                    <a:pt x="9593" y="6894"/>
                  </a:cubicBezTo>
                  <a:cubicBezTo>
                    <a:pt x="7258" y="5960"/>
                    <a:pt x="5123" y="4592"/>
                    <a:pt x="3222" y="2958"/>
                  </a:cubicBezTo>
                  <a:cubicBezTo>
                    <a:pt x="2155" y="2057"/>
                    <a:pt x="1154" y="1056"/>
                    <a:pt x="220" y="22"/>
                  </a:cubicBezTo>
                  <a:cubicBezTo>
                    <a:pt x="206" y="8"/>
                    <a:pt x="164" y="0"/>
                    <a:pt x="1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rot="10640428">
              <a:off x="1608737" y="1117723"/>
              <a:ext cx="8375" cy="28374"/>
            </a:xfrm>
            <a:custGeom>
              <a:avLst/>
              <a:gdLst/>
              <a:ahLst/>
              <a:cxnLst/>
              <a:rect l="l" t="t" r="r" b="b"/>
              <a:pathLst>
                <a:path w="335" h="1135" extrusionOk="0">
                  <a:moveTo>
                    <a:pt x="134" y="1"/>
                  </a:moveTo>
                  <a:cubicBezTo>
                    <a:pt x="101" y="1"/>
                    <a:pt x="1" y="1"/>
                    <a:pt x="1" y="34"/>
                  </a:cubicBezTo>
                  <a:cubicBezTo>
                    <a:pt x="1" y="368"/>
                    <a:pt x="68" y="701"/>
                    <a:pt x="101" y="1035"/>
                  </a:cubicBezTo>
                  <a:cubicBezTo>
                    <a:pt x="101" y="1101"/>
                    <a:pt x="168" y="1101"/>
                    <a:pt x="201" y="1135"/>
                  </a:cubicBezTo>
                  <a:cubicBezTo>
                    <a:pt x="234" y="1135"/>
                    <a:pt x="334" y="1135"/>
                    <a:pt x="334" y="1068"/>
                  </a:cubicBezTo>
                  <a:cubicBezTo>
                    <a:pt x="301" y="735"/>
                    <a:pt x="234" y="401"/>
                    <a:pt x="234" y="67"/>
                  </a:cubicBezTo>
                  <a:cubicBezTo>
                    <a:pt x="234" y="34"/>
                    <a:pt x="168" y="1"/>
                    <a:pt x="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rot="10640428">
              <a:off x="1576729" y="1085592"/>
              <a:ext cx="53399" cy="7525"/>
            </a:xfrm>
            <a:custGeom>
              <a:avLst/>
              <a:gdLst/>
              <a:ahLst/>
              <a:cxnLst/>
              <a:rect l="l" t="t" r="r" b="b"/>
              <a:pathLst>
                <a:path w="2136" h="301" extrusionOk="0">
                  <a:moveTo>
                    <a:pt x="1935" y="1"/>
                  </a:moveTo>
                  <a:cubicBezTo>
                    <a:pt x="1335" y="167"/>
                    <a:pt x="734" y="167"/>
                    <a:pt x="101" y="167"/>
                  </a:cubicBezTo>
                  <a:cubicBezTo>
                    <a:pt x="67" y="167"/>
                    <a:pt x="0" y="167"/>
                    <a:pt x="34" y="234"/>
                  </a:cubicBezTo>
                  <a:cubicBezTo>
                    <a:pt x="34" y="267"/>
                    <a:pt x="101" y="301"/>
                    <a:pt x="167" y="301"/>
                  </a:cubicBezTo>
                  <a:cubicBezTo>
                    <a:pt x="801" y="301"/>
                    <a:pt x="1435" y="301"/>
                    <a:pt x="2069" y="101"/>
                  </a:cubicBezTo>
                  <a:cubicBezTo>
                    <a:pt x="2135" y="101"/>
                    <a:pt x="2135" y="67"/>
                    <a:pt x="2102" y="34"/>
                  </a:cubicBezTo>
                  <a:cubicBezTo>
                    <a:pt x="2035" y="1"/>
                    <a:pt x="1969" y="1"/>
                    <a:pt x="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rot="10640428">
              <a:off x="1530622" y="1058785"/>
              <a:ext cx="10550" cy="75898"/>
            </a:xfrm>
            <a:custGeom>
              <a:avLst/>
              <a:gdLst/>
              <a:ahLst/>
              <a:cxnLst/>
              <a:rect l="l" t="t" r="r" b="b"/>
              <a:pathLst>
                <a:path w="422" h="3036" extrusionOk="0">
                  <a:moveTo>
                    <a:pt x="275" y="0"/>
                  </a:moveTo>
                  <a:cubicBezTo>
                    <a:pt x="235" y="0"/>
                    <a:pt x="201" y="11"/>
                    <a:pt x="201" y="36"/>
                  </a:cubicBezTo>
                  <a:cubicBezTo>
                    <a:pt x="34" y="570"/>
                    <a:pt x="67" y="1071"/>
                    <a:pt x="67" y="1604"/>
                  </a:cubicBezTo>
                  <a:cubicBezTo>
                    <a:pt x="67" y="2071"/>
                    <a:pt x="1" y="2538"/>
                    <a:pt x="134" y="2972"/>
                  </a:cubicBezTo>
                  <a:cubicBezTo>
                    <a:pt x="152" y="3009"/>
                    <a:pt x="221" y="3035"/>
                    <a:pt x="274" y="3035"/>
                  </a:cubicBezTo>
                  <a:cubicBezTo>
                    <a:pt x="317" y="3035"/>
                    <a:pt x="349" y="3017"/>
                    <a:pt x="334" y="2972"/>
                  </a:cubicBezTo>
                  <a:cubicBezTo>
                    <a:pt x="234" y="2538"/>
                    <a:pt x="301" y="2071"/>
                    <a:pt x="301" y="1604"/>
                  </a:cubicBezTo>
                  <a:cubicBezTo>
                    <a:pt x="301" y="1071"/>
                    <a:pt x="268" y="570"/>
                    <a:pt x="401" y="70"/>
                  </a:cubicBezTo>
                  <a:cubicBezTo>
                    <a:pt x="422" y="29"/>
                    <a:pt x="340"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rot="10640428">
              <a:off x="1446709" y="1012027"/>
              <a:ext cx="13875" cy="78898"/>
            </a:xfrm>
            <a:custGeom>
              <a:avLst/>
              <a:gdLst/>
              <a:ahLst/>
              <a:cxnLst/>
              <a:rect l="l" t="t" r="r" b="b"/>
              <a:pathLst>
                <a:path w="555" h="3156" extrusionOk="0">
                  <a:moveTo>
                    <a:pt x="400" y="0"/>
                  </a:moveTo>
                  <a:cubicBezTo>
                    <a:pt x="355" y="0"/>
                    <a:pt x="313" y="11"/>
                    <a:pt x="300" y="37"/>
                  </a:cubicBezTo>
                  <a:cubicBezTo>
                    <a:pt x="167" y="604"/>
                    <a:pt x="0" y="1138"/>
                    <a:pt x="34" y="1705"/>
                  </a:cubicBezTo>
                  <a:cubicBezTo>
                    <a:pt x="34" y="2172"/>
                    <a:pt x="167" y="2672"/>
                    <a:pt x="300" y="3106"/>
                  </a:cubicBezTo>
                  <a:cubicBezTo>
                    <a:pt x="300" y="3139"/>
                    <a:pt x="359" y="3156"/>
                    <a:pt x="413" y="3156"/>
                  </a:cubicBezTo>
                  <a:cubicBezTo>
                    <a:pt x="467" y="3156"/>
                    <a:pt x="517" y="3139"/>
                    <a:pt x="501" y="3106"/>
                  </a:cubicBezTo>
                  <a:cubicBezTo>
                    <a:pt x="367" y="2672"/>
                    <a:pt x="234" y="2172"/>
                    <a:pt x="234" y="1705"/>
                  </a:cubicBezTo>
                  <a:cubicBezTo>
                    <a:pt x="234" y="1171"/>
                    <a:pt x="367" y="604"/>
                    <a:pt x="534" y="70"/>
                  </a:cubicBezTo>
                  <a:cubicBezTo>
                    <a:pt x="555" y="29"/>
                    <a:pt x="473" y="0"/>
                    <a:pt x="4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rot="10640428">
              <a:off x="1492132" y="1021243"/>
              <a:ext cx="65673" cy="16025"/>
            </a:xfrm>
            <a:custGeom>
              <a:avLst/>
              <a:gdLst/>
              <a:ahLst/>
              <a:cxnLst/>
              <a:rect l="l" t="t" r="r" b="b"/>
              <a:pathLst>
                <a:path w="2627" h="641" extrusionOk="0">
                  <a:moveTo>
                    <a:pt x="2464" y="0"/>
                  </a:moveTo>
                  <a:cubicBezTo>
                    <a:pt x="2435" y="0"/>
                    <a:pt x="2410" y="9"/>
                    <a:pt x="2393" y="25"/>
                  </a:cubicBezTo>
                  <a:cubicBezTo>
                    <a:pt x="2226" y="125"/>
                    <a:pt x="2059" y="225"/>
                    <a:pt x="1892" y="292"/>
                  </a:cubicBezTo>
                  <a:cubicBezTo>
                    <a:pt x="1692" y="392"/>
                    <a:pt x="1492" y="426"/>
                    <a:pt x="1292" y="459"/>
                  </a:cubicBezTo>
                  <a:cubicBezTo>
                    <a:pt x="925" y="526"/>
                    <a:pt x="491" y="526"/>
                    <a:pt x="91" y="526"/>
                  </a:cubicBezTo>
                  <a:cubicBezTo>
                    <a:pt x="81" y="516"/>
                    <a:pt x="69" y="512"/>
                    <a:pt x="57" y="512"/>
                  </a:cubicBezTo>
                  <a:cubicBezTo>
                    <a:pt x="27" y="512"/>
                    <a:pt x="1" y="535"/>
                    <a:pt x="24" y="559"/>
                  </a:cubicBezTo>
                  <a:cubicBezTo>
                    <a:pt x="24" y="626"/>
                    <a:pt x="125" y="626"/>
                    <a:pt x="158" y="626"/>
                  </a:cubicBezTo>
                  <a:cubicBezTo>
                    <a:pt x="225" y="637"/>
                    <a:pt x="295" y="641"/>
                    <a:pt x="368" y="641"/>
                  </a:cubicBezTo>
                  <a:cubicBezTo>
                    <a:pt x="514" y="641"/>
                    <a:pt x="669" y="626"/>
                    <a:pt x="825" y="626"/>
                  </a:cubicBezTo>
                  <a:cubicBezTo>
                    <a:pt x="1025" y="626"/>
                    <a:pt x="1225" y="592"/>
                    <a:pt x="1425" y="559"/>
                  </a:cubicBezTo>
                  <a:cubicBezTo>
                    <a:pt x="1626" y="526"/>
                    <a:pt x="1826" y="492"/>
                    <a:pt x="2026" y="392"/>
                  </a:cubicBezTo>
                  <a:cubicBezTo>
                    <a:pt x="2226" y="326"/>
                    <a:pt x="2393" y="192"/>
                    <a:pt x="2560" y="92"/>
                  </a:cubicBezTo>
                  <a:cubicBezTo>
                    <a:pt x="2626" y="59"/>
                    <a:pt x="2593" y="25"/>
                    <a:pt x="2560" y="25"/>
                  </a:cubicBezTo>
                  <a:cubicBezTo>
                    <a:pt x="2526" y="9"/>
                    <a:pt x="2493" y="0"/>
                    <a:pt x="2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rot="10640428">
              <a:off x="1404178" y="966139"/>
              <a:ext cx="42324" cy="31574"/>
            </a:xfrm>
            <a:custGeom>
              <a:avLst/>
              <a:gdLst/>
              <a:ahLst/>
              <a:cxnLst/>
              <a:rect l="l" t="t" r="r" b="b"/>
              <a:pathLst>
                <a:path w="1693" h="1263" extrusionOk="0">
                  <a:moveTo>
                    <a:pt x="1504" y="1"/>
                  </a:moveTo>
                  <a:cubicBezTo>
                    <a:pt x="1472" y="1"/>
                    <a:pt x="1445" y="9"/>
                    <a:pt x="1435" y="28"/>
                  </a:cubicBezTo>
                  <a:cubicBezTo>
                    <a:pt x="1369" y="195"/>
                    <a:pt x="1268" y="295"/>
                    <a:pt x="1135" y="429"/>
                  </a:cubicBezTo>
                  <a:cubicBezTo>
                    <a:pt x="1035" y="529"/>
                    <a:pt x="935" y="629"/>
                    <a:pt x="835" y="729"/>
                  </a:cubicBezTo>
                  <a:cubicBezTo>
                    <a:pt x="601" y="896"/>
                    <a:pt x="334" y="1062"/>
                    <a:pt x="68" y="1129"/>
                  </a:cubicBezTo>
                  <a:cubicBezTo>
                    <a:pt x="1" y="1162"/>
                    <a:pt x="1" y="1196"/>
                    <a:pt x="34" y="1229"/>
                  </a:cubicBezTo>
                  <a:cubicBezTo>
                    <a:pt x="101" y="1262"/>
                    <a:pt x="168" y="1262"/>
                    <a:pt x="201" y="1262"/>
                  </a:cubicBezTo>
                  <a:cubicBezTo>
                    <a:pt x="501" y="1162"/>
                    <a:pt x="801" y="996"/>
                    <a:pt x="1035" y="795"/>
                  </a:cubicBezTo>
                  <a:cubicBezTo>
                    <a:pt x="1135" y="729"/>
                    <a:pt x="1235" y="595"/>
                    <a:pt x="1335" y="495"/>
                  </a:cubicBezTo>
                  <a:cubicBezTo>
                    <a:pt x="1469" y="395"/>
                    <a:pt x="1602" y="262"/>
                    <a:pt x="1669" y="95"/>
                  </a:cubicBezTo>
                  <a:cubicBezTo>
                    <a:pt x="1692" y="48"/>
                    <a:pt x="1583" y="1"/>
                    <a:pt x="15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8"/>
            <p:cNvSpPr/>
            <p:nvPr/>
          </p:nvSpPr>
          <p:spPr>
            <a:xfrm rot="10640428">
              <a:off x="1323602" y="934062"/>
              <a:ext cx="110772" cy="42799"/>
            </a:xfrm>
            <a:custGeom>
              <a:avLst/>
              <a:gdLst/>
              <a:ahLst/>
              <a:cxnLst/>
              <a:rect l="l" t="t" r="r" b="b"/>
              <a:pathLst>
                <a:path w="4431" h="1712" extrusionOk="0">
                  <a:moveTo>
                    <a:pt x="4220" y="1"/>
                  </a:moveTo>
                  <a:cubicBezTo>
                    <a:pt x="4201" y="1"/>
                    <a:pt x="4183" y="3"/>
                    <a:pt x="4170" y="10"/>
                  </a:cubicBezTo>
                  <a:cubicBezTo>
                    <a:pt x="3670" y="510"/>
                    <a:pt x="2969" y="844"/>
                    <a:pt x="2269" y="1077"/>
                  </a:cubicBezTo>
                  <a:cubicBezTo>
                    <a:pt x="1568" y="1311"/>
                    <a:pt x="801" y="1478"/>
                    <a:pt x="67" y="1611"/>
                  </a:cubicBezTo>
                  <a:cubicBezTo>
                    <a:pt x="1" y="1611"/>
                    <a:pt x="34" y="1644"/>
                    <a:pt x="34" y="1678"/>
                  </a:cubicBezTo>
                  <a:cubicBezTo>
                    <a:pt x="67" y="1711"/>
                    <a:pt x="167" y="1711"/>
                    <a:pt x="201" y="1711"/>
                  </a:cubicBezTo>
                  <a:cubicBezTo>
                    <a:pt x="968" y="1544"/>
                    <a:pt x="1768" y="1411"/>
                    <a:pt x="2502" y="1144"/>
                  </a:cubicBezTo>
                  <a:cubicBezTo>
                    <a:pt x="3169" y="911"/>
                    <a:pt x="3870" y="577"/>
                    <a:pt x="4404" y="77"/>
                  </a:cubicBezTo>
                  <a:cubicBezTo>
                    <a:pt x="4431" y="50"/>
                    <a:pt x="4305" y="1"/>
                    <a:pt x="42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8"/>
            <p:cNvSpPr/>
            <p:nvPr/>
          </p:nvSpPr>
          <p:spPr>
            <a:xfrm rot="10640428">
              <a:off x="1305309" y="973344"/>
              <a:ext cx="37974" cy="47974"/>
            </a:xfrm>
            <a:custGeom>
              <a:avLst/>
              <a:gdLst/>
              <a:ahLst/>
              <a:cxnLst/>
              <a:rect l="l" t="t" r="r" b="b"/>
              <a:pathLst>
                <a:path w="1519" h="1919" extrusionOk="0">
                  <a:moveTo>
                    <a:pt x="109" y="0"/>
                  </a:moveTo>
                  <a:cubicBezTo>
                    <a:pt x="51" y="0"/>
                    <a:pt x="1" y="17"/>
                    <a:pt x="18" y="50"/>
                  </a:cubicBezTo>
                  <a:cubicBezTo>
                    <a:pt x="184" y="351"/>
                    <a:pt x="418" y="684"/>
                    <a:pt x="618" y="984"/>
                  </a:cubicBezTo>
                  <a:cubicBezTo>
                    <a:pt x="818" y="1285"/>
                    <a:pt x="1018" y="1618"/>
                    <a:pt x="1285" y="1885"/>
                  </a:cubicBezTo>
                  <a:cubicBezTo>
                    <a:pt x="1318" y="1918"/>
                    <a:pt x="1385" y="1918"/>
                    <a:pt x="1419" y="1918"/>
                  </a:cubicBezTo>
                  <a:cubicBezTo>
                    <a:pt x="1452" y="1918"/>
                    <a:pt x="1519" y="1885"/>
                    <a:pt x="1485" y="1852"/>
                  </a:cubicBezTo>
                  <a:cubicBezTo>
                    <a:pt x="1252" y="1585"/>
                    <a:pt x="1052" y="1285"/>
                    <a:pt x="818" y="984"/>
                  </a:cubicBezTo>
                  <a:cubicBezTo>
                    <a:pt x="618" y="684"/>
                    <a:pt x="418" y="384"/>
                    <a:pt x="251" y="50"/>
                  </a:cubicBezTo>
                  <a:cubicBezTo>
                    <a:pt x="234" y="17"/>
                    <a:pt x="168" y="0"/>
                    <a:pt x="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8"/>
            <p:cNvSpPr/>
            <p:nvPr/>
          </p:nvSpPr>
          <p:spPr>
            <a:xfrm rot="10640428">
              <a:off x="1606167" y="1141211"/>
              <a:ext cx="15850" cy="13850"/>
            </a:xfrm>
            <a:custGeom>
              <a:avLst/>
              <a:gdLst/>
              <a:ahLst/>
              <a:cxnLst/>
              <a:rect l="l" t="t" r="r" b="b"/>
              <a:pathLst>
                <a:path w="634" h="554" extrusionOk="0">
                  <a:moveTo>
                    <a:pt x="322" y="1"/>
                  </a:moveTo>
                  <a:cubicBezTo>
                    <a:pt x="218" y="1"/>
                    <a:pt x="116" y="63"/>
                    <a:pt x="67" y="161"/>
                  </a:cubicBezTo>
                  <a:cubicBezTo>
                    <a:pt x="0" y="327"/>
                    <a:pt x="67" y="461"/>
                    <a:pt x="200" y="527"/>
                  </a:cubicBezTo>
                  <a:cubicBezTo>
                    <a:pt x="236" y="545"/>
                    <a:pt x="274" y="554"/>
                    <a:pt x="312" y="554"/>
                  </a:cubicBezTo>
                  <a:cubicBezTo>
                    <a:pt x="416" y="554"/>
                    <a:pt x="518" y="492"/>
                    <a:pt x="567" y="394"/>
                  </a:cubicBezTo>
                  <a:cubicBezTo>
                    <a:pt x="634" y="261"/>
                    <a:pt x="567" y="94"/>
                    <a:pt x="434" y="27"/>
                  </a:cubicBezTo>
                  <a:cubicBezTo>
                    <a:pt x="398" y="9"/>
                    <a:pt x="360" y="1"/>
                    <a:pt x="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8"/>
            <p:cNvSpPr/>
            <p:nvPr/>
          </p:nvSpPr>
          <p:spPr>
            <a:xfrm rot="10640428">
              <a:off x="1619186" y="1077900"/>
              <a:ext cx="20875" cy="18800"/>
            </a:xfrm>
            <a:custGeom>
              <a:avLst/>
              <a:gdLst/>
              <a:ahLst/>
              <a:cxnLst/>
              <a:rect l="l" t="t" r="r" b="b"/>
              <a:pathLst>
                <a:path w="835" h="752" extrusionOk="0">
                  <a:moveTo>
                    <a:pt x="414" y="1"/>
                  </a:moveTo>
                  <a:cubicBezTo>
                    <a:pt x="261" y="1"/>
                    <a:pt x="117" y="76"/>
                    <a:pt x="67" y="226"/>
                  </a:cubicBezTo>
                  <a:cubicBezTo>
                    <a:pt x="0" y="426"/>
                    <a:pt x="67" y="626"/>
                    <a:pt x="267" y="726"/>
                  </a:cubicBezTo>
                  <a:cubicBezTo>
                    <a:pt x="317" y="743"/>
                    <a:pt x="367" y="751"/>
                    <a:pt x="416" y="751"/>
                  </a:cubicBezTo>
                  <a:cubicBezTo>
                    <a:pt x="561" y="751"/>
                    <a:pt x="692" y="676"/>
                    <a:pt x="767" y="526"/>
                  </a:cubicBezTo>
                  <a:cubicBezTo>
                    <a:pt x="834" y="326"/>
                    <a:pt x="767" y="92"/>
                    <a:pt x="567" y="26"/>
                  </a:cubicBezTo>
                  <a:cubicBezTo>
                    <a:pt x="517" y="9"/>
                    <a:pt x="465" y="1"/>
                    <a:pt x="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rot="10640428">
              <a:off x="1525555" y="1128979"/>
              <a:ext cx="21725" cy="18800"/>
            </a:xfrm>
            <a:custGeom>
              <a:avLst/>
              <a:gdLst/>
              <a:ahLst/>
              <a:cxnLst/>
              <a:rect l="l" t="t" r="r" b="b"/>
              <a:pathLst>
                <a:path w="869" h="752" extrusionOk="0">
                  <a:moveTo>
                    <a:pt x="434" y="1"/>
                  </a:moveTo>
                  <a:cubicBezTo>
                    <a:pt x="295" y="1"/>
                    <a:pt x="151" y="76"/>
                    <a:pt x="101" y="226"/>
                  </a:cubicBezTo>
                  <a:cubicBezTo>
                    <a:pt x="1" y="426"/>
                    <a:pt x="101" y="626"/>
                    <a:pt x="301" y="726"/>
                  </a:cubicBezTo>
                  <a:cubicBezTo>
                    <a:pt x="343" y="743"/>
                    <a:pt x="389" y="751"/>
                    <a:pt x="435" y="751"/>
                  </a:cubicBezTo>
                  <a:cubicBezTo>
                    <a:pt x="574" y="751"/>
                    <a:pt x="718" y="676"/>
                    <a:pt x="768" y="526"/>
                  </a:cubicBezTo>
                  <a:cubicBezTo>
                    <a:pt x="868" y="326"/>
                    <a:pt x="768" y="126"/>
                    <a:pt x="568" y="26"/>
                  </a:cubicBezTo>
                  <a:cubicBezTo>
                    <a:pt x="526" y="9"/>
                    <a:pt x="480"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rot="10640428">
              <a:off x="1549869" y="1116678"/>
              <a:ext cx="13375" cy="11825"/>
            </a:xfrm>
            <a:custGeom>
              <a:avLst/>
              <a:gdLst/>
              <a:ahLst/>
              <a:cxnLst/>
              <a:rect l="l" t="t" r="r" b="b"/>
              <a:pathLst>
                <a:path w="535" h="473" extrusionOk="0">
                  <a:moveTo>
                    <a:pt x="262" y="0"/>
                  </a:moveTo>
                  <a:cubicBezTo>
                    <a:pt x="170" y="0"/>
                    <a:pt x="92" y="62"/>
                    <a:pt x="67" y="160"/>
                  </a:cubicBezTo>
                  <a:cubicBezTo>
                    <a:pt x="1" y="260"/>
                    <a:pt x="67" y="394"/>
                    <a:pt x="168" y="460"/>
                  </a:cubicBezTo>
                  <a:cubicBezTo>
                    <a:pt x="199" y="468"/>
                    <a:pt x="231" y="472"/>
                    <a:pt x="261" y="472"/>
                  </a:cubicBezTo>
                  <a:cubicBezTo>
                    <a:pt x="358" y="472"/>
                    <a:pt x="442" y="429"/>
                    <a:pt x="468" y="327"/>
                  </a:cubicBezTo>
                  <a:cubicBezTo>
                    <a:pt x="534" y="227"/>
                    <a:pt x="468" y="60"/>
                    <a:pt x="368" y="27"/>
                  </a:cubicBezTo>
                  <a:cubicBezTo>
                    <a:pt x="332" y="9"/>
                    <a:pt x="296" y="0"/>
                    <a:pt x="2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rot="10640428">
              <a:off x="1479172" y="1086594"/>
              <a:ext cx="12550" cy="11825"/>
            </a:xfrm>
            <a:custGeom>
              <a:avLst/>
              <a:gdLst/>
              <a:ahLst/>
              <a:cxnLst/>
              <a:rect l="l" t="t" r="r" b="b"/>
              <a:pathLst>
                <a:path w="502" h="473" extrusionOk="0">
                  <a:moveTo>
                    <a:pt x="249" y="1"/>
                  </a:moveTo>
                  <a:cubicBezTo>
                    <a:pt x="168" y="1"/>
                    <a:pt x="83" y="63"/>
                    <a:pt x="34" y="160"/>
                  </a:cubicBezTo>
                  <a:cubicBezTo>
                    <a:pt x="1" y="260"/>
                    <a:pt x="34" y="394"/>
                    <a:pt x="168" y="461"/>
                  </a:cubicBezTo>
                  <a:cubicBezTo>
                    <a:pt x="191" y="468"/>
                    <a:pt x="217" y="473"/>
                    <a:pt x="243" y="473"/>
                  </a:cubicBezTo>
                  <a:cubicBezTo>
                    <a:pt x="327" y="473"/>
                    <a:pt x="417" y="429"/>
                    <a:pt x="468" y="327"/>
                  </a:cubicBezTo>
                  <a:cubicBezTo>
                    <a:pt x="501" y="227"/>
                    <a:pt x="468" y="94"/>
                    <a:pt x="334" y="27"/>
                  </a:cubicBezTo>
                  <a:cubicBezTo>
                    <a:pt x="308" y="9"/>
                    <a:pt x="278" y="1"/>
                    <a:pt x="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rot="10640428">
              <a:off x="1397064" y="954317"/>
              <a:ext cx="13375" cy="11450"/>
            </a:xfrm>
            <a:custGeom>
              <a:avLst/>
              <a:gdLst/>
              <a:ahLst/>
              <a:cxnLst/>
              <a:rect l="l" t="t" r="r" b="b"/>
              <a:pathLst>
                <a:path w="535" h="458" extrusionOk="0">
                  <a:moveTo>
                    <a:pt x="275" y="0"/>
                  </a:moveTo>
                  <a:cubicBezTo>
                    <a:pt x="177" y="0"/>
                    <a:pt x="93" y="44"/>
                    <a:pt x="68" y="146"/>
                  </a:cubicBezTo>
                  <a:cubicBezTo>
                    <a:pt x="1" y="246"/>
                    <a:pt x="68" y="379"/>
                    <a:pt x="168" y="446"/>
                  </a:cubicBezTo>
                  <a:cubicBezTo>
                    <a:pt x="199" y="454"/>
                    <a:pt x="231" y="458"/>
                    <a:pt x="261" y="458"/>
                  </a:cubicBezTo>
                  <a:cubicBezTo>
                    <a:pt x="360" y="458"/>
                    <a:pt x="450" y="414"/>
                    <a:pt x="501" y="312"/>
                  </a:cubicBezTo>
                  <a:cubicBezTo>
                    <a:pt x="535" y="212"/>
                    <a:pt x="468" y="79"/>
                    <a:pt x="368" y="12"/>
                  </a:cubicBezTo>
                  <a:cubicBezTo>
                    <a:pt x="336" y="4"/>
                    <a:pt x="305"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rot="10640428">
              <a:off x="1532494" y="1030316"/>
              <a:ext cx="13375" cy="11825"/>
            </a:xfrm>
            <a:custGeom>
              <a:avLst/>
              <a:gdLst/>
              <a:ahLst/>
              <a:cxnLst/>
              <a:rect l="l" t="t" r="r" b="b"/>
              <a:pathLst>
                <a:path w="535" h="473" extrusionOk="0">
                  <a:moveTo>
                    <a:pt x="292" y="1"/>
                  </a:moveTo>
                  <a:cubicBezTo>
                    <a:pt x="208" y="1"/>
                    <a:pt x="118" y="44"/>
                    <a:pt x="67" y="146"/>
                  </a:cubicBezTo>
                  <a:cubicBezTo>
                    <a:pt x="0" y="246"/>
                    <a:pt x="67" y="413"/>
                    <a:pt x="201" y="446"/>
                  </a:cubicBezTo>
                  <a:cubicBezTo>
                    <a:pt x="227" y="464"/>
                    <a:pt x="257" y="473"/>
                    <a:pt x="286" y="473"/>
                  </a:cubicBezTo>
                  <a:cubicBezTo>
                    <a:pt x="367" y="473"/>
                    <a:pt x="452" y="411"/>
                    <a:pt x="501" y="313"/>
                  </a:cubicBezTo>
                  <a:cubicBezTo>
                    <a:pt x="534" y="213"/>
                    <a:pt x="501" y="80"/>
                    <a:pt x="367" y="13"/>
                  </a:cubicBezTo>
                  <a:cubicBezTo>
                    <a:pt x="344" y="5"/>
                    <a:pt x="318" y="1"/>
                    <a:pt x="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rot="10640428">
              <a:off x="1643452" y="1082375"/>
              <a:ext cx="13350" cy="11750"/>
            </a:xfrm>
            <a:custGeom>
              <a:avLst/>
              <a:gdLst/>
              <a:ahLst/>
              <a:cxnLst/>
              <a:rect l="l" t="t" r="r" b="b"/>
              <a:pathLst>
                <a:path w="534" h="470" extrusionOk="0">
                  <a:moveTo>
                    <a:pt x="257" y="1"/>
                  </a:moveTo>
                  <a:cubicBezTo>
                    <a:pt x="167" y="1"/>
                    <a:pt x="91" y="55"/>
                    <a:pt x="67" y="128"/>
                  </a:cubicBezTo>
                  <a:cubicBezTo>
                    <a:pt x="0" y="261"/>
                    <a:pt x="67" y="394"/>
                    <a:pt x="167" y="461"/>
                  </a:cubicBezTo>
                  <a:cubicBezTo>
                    <a:pt x="190" y="467"/>
                    <a:pt x="214" y="470"/>
                    <a:pt x="237" y="470"/>
                  </a:cubicBezTo>
                  <a:cubicBezTo>
                    <a:pt x="344" y="470"/>
                    <a:pt x="440" y="410"/>
                    <a:pt x="467" y="328"/>
                  </a:cubicBezTo>
                  <a:cubicBezTo>
                    <a:pt x="534" y="194"/>
                    <a:pt x="467" y="61"/>
                    <a:pt x="367" y="27"/>
                  </a:cubicBezTo>
                  <a:cubicBezTo>
                    <a:pt x="330" y="9"/>
                    <a:pt x="292" y="1"/>
                    <a:pt x="2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rot="10640428">
              <a:off x="1636414" y="1164889"/>
              <a:ext cx="13375" cy="11375"/>
            </a:xfrm>
            <a:custGeom>
              <a:avLst/>
              <a:gdLst/>
              <a:ahLst/>
              <a:cxnLst/>
              <a:rect l="l" t="t" r="r" b="b"/>
              <a:pathLst>
                <a:path w="535" h="455" extrusionOk="0">
                  <a:moveTo>
                    <a:pt x="245" y="1"/>
                  </a:moveTo>
                  <a:cubicBezTo>
                    <a:pt x="165" y="1"/>
                    <a:pt x="82" y="55"/>
                    <a:pt x="34" y="128"/>
                  </a:cubicBezTo>
                  <a:cubicBezTo>
                    <a:pt x="1" y="261"/>
                    <a:pt x="34" y="394"/>
                    <a:pt x="167" y="428"/>
                  </a:cubicBezTo>
                  <a:cubicBezTo>
                    <a:pt x="195" y="446"/>
                    <a:pt x="229" y="455"/>
                    <a:pt x="263" y="455"/>
                  </a:cubicBezTo>
                  <a:cubicBezTo>
                    <a:pt x="350" y="455"/>
                    <a:pt x="444" y="400"/>
                    <a:pt x="468" y="328"/>
                  </a:cubicBezTo>
                  <a:cubicBezTo>
                    <a:pt x="534" y="194"/>
                    <a:pt x="468" y="61"/>
                    <a:pt x="334" y="27"/>
                  </a:cubicBezTo>
                  <a:cubicBezTo>
                    <a:pt x="306" y="9"/>
                    <a:pt x="276"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rot="10640428">
              <a:off x="1336266" y="1029438"/>
              <a:ext cx="12550" cy="11800"/>
            </a:xfrm>
            <a:custGeom>
              <a:avLst/>
              <a:gdLst/>
              <a:ahLst/>
              <a:cxnLst/>
              <a:rect l="l" t="t" r="r" b="b"/>
              <a:pathLst>
                <a:path w="502" h="472" extrusionOk="0">
                  <a:moveTo>
                    <a:pt x="259" y="0"/>
                  </a:moveTo>
                  <a:cubicBezTo>
                    <a:pt x="175" y="0"/>
                    <a:pt x="85" y="44"/>
                    <a:pt x="34" y="146"/>
                  </a:cubicBezTo>
                  <a:cubicBezTo>
                    <a:pt x="1" y="246"/>
                    <a:pt x="34" y="379"/>
                    <a:pt x="168" y="446"/>
                  </a:cubicBezTo>
                  <a:cubicBezTo>
                    <a:pt x="194" y="464"/>
                    <a:pt x="224" y="472"/>
                    <a:pt x="253" y="472"/>
                  </a:cubicBezTo>
                  <a:cubicBezTo>
                    <a:pt x="334" y="472"/>
                    <a:pt x="419" y="410"/>
                    <a:pt x="468" y="312"/>
                  </a:cubicBezTo>
                  <a:cubicBezTo>
                    <a:pt x="501" y="212"/>
                    <a:pt x="468" y="79"/>
                    <a:pt x="334" y="12"/>
                  </a:cubicBezTo>
                  <a:cubicBezTo>
                    <a:pt x="311" y="4"/>
                    <a:pt x="285" y="0"/>
                    <a:pt x="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rot="10640428">
              <a:off x="1421969" y="952461"/>
              <a:ext cx="10025" cy="8925"/>
            </a:xfrm>
            <a:custGeom>
              <a:avLst/>
              <a:gdLst/>
              <a:ahLst/>
              <a:cxnLst/>
              <a:rect l="l" t="t" r="r" b="b"/>
              <a:pathLst>
                <a:path w="401" h="357" extrusionOk="0">
                  <a:moveTo>
                    <a:pt x="188" y="0"/>
                  </a:moveTo>
                  <a:cubicBezTo>
                    <a:pt x="119" y="0"/>
                    <a:pt x="58" y="31"/>
                    <a:pt x="34" y="80"/>
                  </a:cubicBezTo>
                  <a:cubicBezTo>
                    <a:pt x="1" y="180"/>
                    <a:pt x="34" y="280"/>
                    <a:pt x="134" y="347"/>
                  </a:cubicBezTo>
                  <a:cubicBezTo>
                    <a:pt x="146" y="353"/>
                    <a:pt x="160" y="356"/>
                    <a:pt x="174" y="356"/>
                  </a:cubicBezTo>
                  <a:cubicBezTo>
                    <a:pt x="236" y="356"/>
                    <a:pt x="313" y="302"/>
                    <a:pt x="368" y="247"/>
                  </a:cubicBezTo>
                  <a:cubicBezTo>
                    <a:pt x="401" y="147"/>
                    <a:pt x="368" y="47"/>
                    <a:pt x="267" y="14"/>
                  </a:cubicBezTo>
                  <a:cubicBezTo>
                    <a:pt x="241" y="5"/>
                    <a:pt x="214" y="0"/>
                    <a:pt x="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10640428">
              <a:off x="1432239" y="1062877"/>
              <a:ext cx="16700" cy="14625"/>
            </a:xfrm>
            <a:custGeom>
              <a:avLst/>
              <a:gdLst/>
              <a:ahLst/>
              <a:cxnLst/>
              <a:rect l="l" t="t" r="r" b="b"/>
              <a:pathLst>
                <a:path w="668" h="585" extrusionOk="0">
                  <a:moveTo>
                    <a:pt x="363" y="0"/>
                  </a:moveTo>
                  <a:cubicBezTo>
                    <a:pt x="247" y="0"/>
                    <a:pt x="123" y="65"/>
                    <a:pt x="67" y="175"/>
                  </a:cubicBezTo>
                  <a:cubicBezTo>
                    <a:pt x="1" y="309"/>
                    <a:pt x="67" y="509"/>
                    <a:pt x="201" y="576"/>
                  </a:cubicBezTo>
                  <a:cubicBezTo>
                    <a:pt x="229" y="581"/>
                    <a:pt x="258" y="584"/>
                    <a:pt x="286" y="584"/>
                  </a:cubicBezTo>
                  <a:cubicBezTo>
                    <a:pt x="422" y="584"/>
                    <a:pt x="546" y="519"/>
                    <a:pt x="601" y="409"/>
                  </a:cubicBezTo>
                  <a:cubicBezTo>
                    <a:pt x="668" y="242"/>
                    <a:pt x="601" y="75"/>
                    <a:pt x="434" y="9"/>
                  </a:cubicBezTo>
                  <a:cubicBezTo>
                    <a:pt x="411" y="3"/>
                    <a:pt x="388" y="0"/>
                    <a:pt x="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rot="10640428">
              <a:off x="1543503" y="1012121"/>
              <a:ext cx="21725" cy="18775"/>
            </a:xfrm>
            <a:custGeom>
              <a:avLst/>
              <a:gdLst/>
              <a:ahLst/>
              <a:cxnLst/>
              <a:rect l="l" t="t" r="r" b="b"/>
              <a:pathLst>
                <a:path w="869" h="751" extrusionOk="0">
                  <a:moveTo>
                    <a:pt x="434" y="0"/>
                  </a:moveTo>
                  <a:cubicBezTo>
                    <a:pt x="295" y="0"/>
                    <a:pt x="151" y="75"/>
                    <a:pt x="101" y="226"/>
                  </a:cubicBezTo>
                  <a:cubicBezTo>
                    <a:pt x="1" y="426"/>
                    <a:pt x="101" y="626"/>
                    <a:pt x="301" y="726"/>
                  </a:cubicBezTo>
                  <a:cubicBezTo>
                    <a:pt x="343" y="743"/>
                    <a:pt x="389" y="751"/>
                    <a:pt x="435" y="751"/>
                  </a:cubicBezTo>
                  <a:cubicBezTo>
                    <a:pt x="574" y="751"/>
                    <a:pt x="718" y="676"/>
                    <a:pt x="768" y="526"/>
                  </a:cubicBezTo>
                  <a:cubicBezTo>
                    <a:pt x="868" y="326"/>
                    <a:pt x="768" y="126"/>
                    <a:pt x="568" y="25"/>
                  </a:cubicBezTo>
                  <a:cubicBezTo>
                    <a:pt x="526" y="9"/>
                    <a:pt x="480"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rot="10640428">
              <a:off x="1435852" y="959153"/>
              <a:ext cx="20875" cy="18675"/>
            </a:xfrm>
            <a:custGeom>
              <a:avLst/>
              <a:gdLst/>
              <a:ahLst/>
              <a:cxnLst/>
              <a:rect l="l" t="t" r="r" b="b"/>
              <a:pathLst>
                <a:path w="835" h="747" extrusionOk="0">
                  <a:moveTo>
                    <a:pt x="408" y="0"/>
                  </a:moveTo>
                  <a:cubicBezTo>
                    <a:pt x="267" y="0"/>
                    <a:pt x="140" y="93"/>
                    <a:pt x="67" y="240"/>
                  </a:cubicBezTo>
                  <a:cubicBezTo>
                    <a:pt x="0" y="406"/>
                    <a:pt x="100" y="640"/>
                    <a:pt x="267" y="707"/>
                  </a:cubicBezTo>
                  <a:cubicBezTo>
                    <a:pt x="322" y="734"/>
                    <a:pt x="377" y="747"/>
                    <a:pt x="430" y="747"/>
                  </a:cubicBezTo>
                  <a:cubicBezTo>
                    <a:pt x="570" y="747"/>
                    <a:pt x="695" y="661"/>
                    <a:pt x="767" y="540"/>
                  </a:cubicBezTo>
                  <a:cubicBezTo>
                    <a:pt x="834" y="340"/>
                    <a:pt x="767" y="106"/>
                    <a:pt x="567" y="39"/>
                  </a:cubicBezTo>
                  <a:cubicBezTo>
                    <a:pt x="514" y="13"/>
                    <a:pt x="460" y="0"/>
                    <a:pt x="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rot="10640428">
              <a:off x="1343617" y="1007685"/>
              <a:ext cx="14200" cy="11850"/>
            </a:xfrm>
            <a:custGeom>
              <a:avLst/>
              <a:gdLst/>
              <a:ahLst/>
              <a:cxnLst/>
              <a:rect l="l" t="t" r="r" b="b"/>
              <a:pathLst>
                <a:path w="568" h="474" extrusionOk="0">
                  <a:moveTo>
                    <a:pt x="272" y="1"/>
                  </a:moveTo>
                  <a:cubicBezTo>
                    <a:pt x="185" y="1"/>
                    <a:pt x="91" y="55"/>
                    <a:pt x="67" y="127"/>
                  </a:cubicBezTo>
                  <a:cubicBezTo>
                    <a:pt x="0" y="261"/>
                    <a:pt x="67" y="394"/>
                    <a:pt x="201" y="461"/>
                  </a:cubicBezTo>
                  <a:cubicBezTo>
                    <a:pt x="224" y="469"/>
                    <a:pt x="250" y="473"/>
                    <a:pt x="276" y="473"/>
                  </a:cubicBezTo>
                  <a:cubicBezTo>
                    <a:pt x="360" y="473"/>
                    <a:pt x="450" y="430"/>
                    <a:pt x="501" y="328"/>
                  </a:cubicBezTo>
                  <a:cubicBezTo>
                    <a:pt x="568" y="194"/>
                    <a:pt x="501" y="61"/>
                    <a:pt x="367" y="27"/>
                  </a:cubicBezTo>
                  <a:cubicBezTo>
                    <a:pt x="339" y="9"/>
                    <a:pt x="306"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rot="10640428">
              <a:off x="1395624" y="923125"/>
              <a:ext cx="13375" cy="11825"/>
            </a:xfrm>
            <a:custGeom>
              <a:avLst/>
              <a:gdLst/>
              <a:ahLst/>
              <a:cxnLst/>
              <a:rect l="l" t="t" r="r" b="b"/>
              <a:pathLst>
                <a:path w="535" h="473" extrusionOk="0">
                  <a:moveTo>
                    <a:pt x="275" y="0"/>
                  </a:moveTo>
                  <a:cubicBezTo>
                    <a:pt x="177" y="0"/>
                    <a:pt x="93" y="44"/>
                    <a:pt x="68" y="146"/>
                  </a:cubicBezTo>
                  <a:cubicBezTo>
                    <a:pt x="1" y="279"/>
                    <a:pt x="68" y="413"/>
                    <a:pt x="168" y="446"/>
                  </a:cubicBezTo>
                  <a:cubicBezTo>
                    <a:pt x="205" y="465"/>
                    <a:pt x="242" y="473"/>
                    <a:pt x="278" y="473"/>
                  </a:cubicBezTo>
                  <a:cubicBezTo>
                    <a:pt x="370" y="473"/>
                    <a:pt x="453" y="418"/>
                    <a:pt x="501" y="346"/>
                  </a:cubicBezTo>
                  <a:cubicBezTo>
                    <a:pt x="535" y="213"/>
                    <a:pt x="501" y="79"/>
                    <a:pt x="368" y="12"/>
                  </a:cubicBezTo>
                  <a:cubicBezTo>
                    <a:pt x="336" y="4"/>
                    <a:pt x="305"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rot="10640428">
              <a:off x="1444814" y="1083222"/>
              <a:ext cx="14200" cy="12225"/>
            </a:xfrm>
            <a:custGeom>
              <a:avLst/>
              <a:gdLst/>
              <a:ahLst/>
              <a:cxnLst/>
              <a:rect l="l" t="t" r="r" b="b"/>
              <a:pathLst>
                <a:path w="568" h="489" extrusionOk="0">
                  <a:moveTo>
                    <a:pt x="307" y="1"/>
                  </a:moveTo>
                  <a:cubicBezTo>
                    <a:pt x="208" y="1"/>
                    <a:pt x="118" y="44"/>
                    <a:pt x="67" y="146"/>
                  </a:cubicBezTo>
                  <a:cubicBezTo>
                    <a:pt x="1" y="280"/>
                    <a:pt x="67" y="413"/>
                    <a:pt x="201" y="480"/>
                  </a:cubicBezTo>
                  <a:cubicBezTo>
                    <a:pt x="219" y="486"/>
                    <a:pt x="238" y="488"/>
                    <a:pt x="259" y="488"/>
                  </a:cubicBezTo>
                  <a:cubicBezTo>
                    <a:pt x="356" y="488"/>
                    <a:pt x="474" y="429"/>
                    <a:pt x="501" y="346"/>
                  </a:cubicBezTo>
                  <a:cubicBezTo>
                    <a:pt x="568" y="213"/>
                    <a:pt x="501" y="79"/>
                    <a:pt x="401" y="13"/>
                  </a:cubicBezTo>
                  <a:cubicBezTo>
                    <a:pt x="369" y="5"/>
                    <a:pt x="338" y="1"/>
                    <a:pt x="3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rot="10640428">
              <a:off x="1456212" y="1056963"/>
              <a:ext cx="29974" cy="36799"/>
            </a:xfrm>
            <a:custGeom>
              <a:avLst/>
              <a:gdLst/>
              <a:ahLst/>
              <a:cxnLst/>
              <a:rect l="l" t="t" r="r" b="b"/>
              <a:pathLst>
                <a:path w="1199" h="1472" extrusionOk="0">
                  <a:moveTo>
                    <a:pt x="23" y="0"/>
                  </a:moveTo>
                  <a:cubicBezTo>
                    <a:pt x="8" y="0"/>
                    <a:pt x="1" y="4"/>
                    <a:pt x="12" y="15"/>
                  </a:cubicBezTo>
                  <a:cubicBezTo>
                    <a:pt x="279" y="582"/>
                    <a:pt x="679" y="1016"/>
                    <a:pt x="1079" y="1449"/>
                  </a:cubicBezTo>
                  <a:cubicBezTo>
                    <a:pt x="1093" y="1463"/>
                    <a:pt x="1118" y="1471"/>
                    <a:pt x="1141" y="1471"/>
                  </a:cubicBezTo>
                  <a:cubicBezTo>
                    <a:pt x="1173" y="1471"/>
                    <a:pt x="1199" y="1455"/>
                    <a:pt x="1179" y="1416"/>
                  </a:cubicBezTo>
                  <a:cubicBezTo>
                    <a:pt x="779" y="982"/>
                    <a:pt x="379" y="549"/>
                    <a:pt x="112" y="15"/>
                  </a:cubicBezTo>
                  <a:cubicBezTo>
                    <a:pt x="112" y="15"/>
                    <a:pt x="53" y="0"/>
                    <a:pt x="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rot="10640428">
              <a:off x="1357742" y="953969"/>
              <a:ext cx="47649" cy="7875"/>
            </a:xfrm>
            <a:custGeom>
              <a:avLst/>
              <a:gdLst/>
              <a:ahLst/>
              <a:cxnLst/>
              <a:rect l="l" t="t" r="r" b="b"/>
              <a:pathLst>
                <a:path w="1906" h="315" extrusionOk="0">
                  <a:moveTo>
                    <a:pt x="50" y="0"/>
                  </a:moveTo>
                  <a:cubicBezTo>
                    <a:pt x="13" y="0"/>
                    <a:pt x="0" y="24"/>
                    <a:pt x="71" y="48"/>
                  </a:cubicBezTo>
                  <a:cubicBezTo>
                    <a:pt x="638" y="248"/>
                    <a:pt x="1238" y="281"/>
                    <a:pt x="1839" y="315"/>
                  </a:cubicBezTo>
                  <a:cubicBezTo>
                    <a:pt x="1905" y="315"/>
                    <a:pt x="1872" y="248"/>
                    <a:pt x="1805" y="248"/>
                  </a:cubicBezTo>
                  <a:cubicBezTo>
                    <a:pt x="1238" y="214"/>
                    <a:pt x="638" y="214"/>
                    <a:pt x="104" y="14"/>
                  </a:cubicBezTo>
                  <a:cubicBezTo>
                    <a:pt x="85" y="5"/>
                    <a:pt x="65" y="0"/>
                    <a:pt x="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rot="10640428">
              <a:off x="1628167" y="1134011"/>
              <a:ext cx="43899" cy="20100"/>
            </a:xfrm>
            <a:custGeom>
              <a:avLst/>
              <a:gdLst/>
              <a:ahLst/>
              <a:cxnLst/>
              <a:rect l="l" t="t" r="r" b="b"/>
              <a:pathLst>
                <a:path w="1756" h="804" extrusionOk="0">
                  <a:moveTo>
                    <a:pt x="48" y="1"/>
                  </a:moveTo>
                  <a:cubicBezTo>
                    <a:pt x="19" y="1"/>
                    <a:pt x="1" y="17"/>
                    <a:pt x="40" y="56"/>
                  </a:cubicBezTo>
                  <a:cubicBezTo>
                    <a:pt x="507" y="390"/>
                    <a:pt x="1074" y="590"/>
                    <a:pt x="1641" y="790"/>
                  </a:cubicBezTo>
                  <a:cubicBezTo>
                    <a:pt x="1651" y="800"/>
                    <a:pt x="1666" y="804"/>
                    <a:pt x="1682" y="804"/>
                  </a:cubicBezTo>
                  <a:cubicBezTo>
                    <a:pt x="1719" y="804"/>
                    <a:pt x="1755" y="780"/>
                    <a:pt x="1708" y="757"/>
                  </a:cubicBezTo>
                  <a:cubicBezTo>
                    <a:pt x="1141" y="556"/>
                    <a:pt x="574" y="356"/>
                    <a:pt x="107" y="23"/>
                  </a:cubicBezTo>
                  <a:cubicBezTo>
                    <a:pt x="93" y="9"/>
                    <a:pt x="68" y="1"/>
                    <a:pt x="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rot="10640428">
              <a:off x="1094921" y="1021351"/>
              <a:ext cx="362417" cy="482589"/>
            </a:xfrm>
            <a:custGeom>
              <a:avLst/>
              <a:gdLst/>
              <a:ahLst/>
              <a:cxnLst/>
              <a:rect l="l" t="t" r="r" b="b"/>
              <a:pathLst>
                <a:path w="14497" h="19304" extrusionOk="0">
                  <a:moveTo>
                    <a:pt x="273" y="1"/>
                  </a:moveTo>
                  <a:cubicBezTo>
                    <a:pt x="163" y="1"/>
                    <a:pt x="0" y="83"/>
                    <a:pt x="87" y="141"/>
                  </a:cubicBezTo>
                  <a:cubicBezTo>
                    <a:pt x="2855" y="1809"/>
                    <a:pt x="5424" y="3777"/>
                    <a:pt x="7659" y="6078"/>
                  </a:cubicBezTo>
                  <a:cubicBezTo>
                    <a:pt x="9894" y="8380"/>
                    <a:pt x="11762" y="11015"/>
                    <a:pt x="12929" y="14017"/>
                  </a:cubicBezTo>
                  <a:cubicBezTo>
                    <a:pt x="13596" y="15685"/>
                    <a:pt x="14030" y="17453"/>
                    <a:pt x="14230" y="19254"/>
                  </a:cubicBezTo>
                  <a:cubicBezTo>
                    <a:pt x="14230" y="19289"/>
                    <a:pt x="14263" y="19304"/>
                    <a:pt x="14305" y="19304"/>
                  </a:cubicBezTo>
                  <a:cubicBezTo>
                    <a:pt x="14384" y="19304"/>
                    <a:pt x="14497" y="19253"/>
                    <a:pt x="14497" y="19188"/>
                  </a:cubicBezTo>
                  <a:cubicBezTo>
                    <a:pt x="14163" y="15952"/>
                    <a:pt x="13029" y="12883"/>
                    <a:pt x="11261" y="10181"/>
                  </a:cubicBezTo>
                  <a:cubicBezTo>
                    <a:pt x="9527" y="7446"/>
                    <a:pt x="7258" y="5078"/>
                    <a:pt x="4723" y="3076"/>
                  </a:cubicBezTo>
                  <a:cubicBezTo>
                    <a:pt x="3322" y="1942"/>
                    <a:pt x="1855" y="941"/>
                    <a:pt x="320" y="7"/>
                  </a:cubicBezTo>
                  <a:cubicBezTo>
                    <a:pt x="307" y="3"/>
                    <a:pt x="290" y="1"/>
                    <a:pt x="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10640428">
              <a:off x="1396663" y="1450524"/>
              <a:ext cx="40049" cy="7725"/>
            </a:xfrm>
            <a:custGeom>
              <a:avLst/>
              <a:gdLst/>
              <a:ahLst/>
              <a:cxnLst/>
              <a:rect l="l" t="t" r="r" b="b"/>
              <a:pathLst>
                <a:path w="1602" h="309" extrusionOk="0">
                  <a:moveTo>
                    <a:pt x="1468" y="0"/>
                  </a:moveTo>
                  <a:cubicBezTo>
                    <a:pt x="1035" y="33"/>
                    <a:pt x="568" y="33"/>
                    <a:pt x="134" y="133"/>
                  </a:cubicBezTo>
                  <a:cubicBezTo>
                    <a:pt x="101" y="167"/>
                    <a:pt x="0" y="200"/>
                    <a:pt x="34" y="267"/>
                  </a:cubicBezTo>
                  <a:cubicBezTo>
                    <a:pt x="34" y="300"/>
                    <a:pt x="59" y="309"/>
                    <a:pt x="88" y="309"/>
                  </a:cubicBezTo>
                  <a:cubicBezTo>
                    <a:pt x="117" y="309"/>
                    <a:pt x="151" y="300"/>
                    <a:pt x="167" y="300"/>
                  </a:cubicBezTo>
                  <a:cubicBezTo>
                    <a:pt x="601" y="200"/>
                    <a:pt x="1035" y="234"/>
                    <a:pt x="1435" y="167"/>
                  </a:cubicBezTo>
                  <a:cubicBezTo>
                    <a:pt x="1502" y="167"/>
                    <a:pt x="1568" y="133"/>
                    <a:pt x="1602" y="67"/>
                  </a:cubicBezTo>
                  <a:cubicBezTo>
                    <a:pt x="1602" y="0"/>
                    <a:pt x="1502" y="0"/>
                    <a:pt x="14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10640428">
              <a:off x="1352571" y="1426467"/>
              <a:ext cx="15575" cy="63174"/>
            </a:xfrm>
            <a:custGeom>
              <a:avLst/>
              <a:gdLst/>
              <a:ahLst/>
              <a:cxnLst/>
              <a:rect l="l" t="t" r="r" b="b"/>
              <a:pathLst>
                <a:path w="623" h="2527" extrusionOk="0">
                  <a:moveTo>
                    <a:pt x="206" y="1"/>
                  </a:moveTo>
                  <a:cubicBezTo>
                    <a:pt x="120" y="1"/>
                    <a:pt x="0" y="52"/>
                    <a:pt x="22" y="117"/>
                  </a:cubicBezTo>
                  <a:cubicBezTo>
                    <a:pt x="189" y="884"/>
                    <a:pt x="322" y="1685"/>
                    <a:pt x="256" y="2452"/>
                  </a:cubicBezTo>
                  <a:cubicBezTo>
                    <a:pt x="256" y="2505"/>
                    <a:pt x="298" y="2527"/>
                    <a:pt x="350" y="2527"/>
                  </a:cubicBezTo>
                  <a:cubicBezTo>
                    <a:pt x="426" y="2527"/>
                    <a:pt x="522" y="2479"/>
                    <a:pt x="522" y="2419"/>
                  </a:cubicBezTo>
                  <a:cubicBezTo>
                    <a:pt x="623" y="1618"/>
                    <a:pt x="456" y="817"/>
                    <a:pt x="289" y="50"/>
                  </a:cubicBezTo>
                  <a:cubicBezTo>
                    <a:pt x="289" y="15"/>
                    <a:pt x="253" y="1"/>
                    <a:pt x="2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10640428">
              <a:off x="1295982" y="1359376"/>
              <a:ext cx="98448" cy="23824"/>
            </a:xfrm>
            <a:custGeom>
              <a:avLst/>
              <a:gdLst/>
              <a:ahLst/>
              <a:cxnLst/>
              <a:rect l="l" t="t" r="r" b="b"/>
              <a:pathLst>
                <a:path w="3938" h="953" extrusionOk="0">
                  <a:moveTo>
                    <a:pt x="3721" y="1"/>
                  </a:moveTo>
                  <a:cubicBezTo>
                    <a:pt x="3108" y="1"/>
                    <a:pt x="2522" y="181"/>
                    <a:pt x="1936" y="305"/>
                  </a:cubicBezTo>
                  <a:cubicBezTo>
                    <a:pt x="1302" y="438"/>
                    <a:pt x="668" y="538"/>
                    <a:pt x="68" y="839"/>
                  </a:cubicBezTo>
                  <a:cubicBezTo>
                    <a:pt x="1" y="839"/>
                    <a:pt x="1" y="905"/>
                    <a:pt x="34" y="939"/>
                  </a:cubicBezTo>
                  <a:cubicBezTo>
                    <a:pt x="44" y="948"/>
                    <a:pt x="62" y="952"/>
                    <a:pt x="84" y="952"/>
                  </a:cubicBezTo>
                  <a:cubicBezTo>
                    <a:pt x="137" y="952"/>
                    <a:pt x="211" y="929"/>
                    <a:pt x="234" y="905"/>
                  </a:cubicBezTo>
                  <a:cubicBezTo>
                    <a:pt x="768" y="638"/>
                    <a:pt x="1369" y="538"/>
                    <a:pt x="1969" y="438"/>
                  </a:cubicBezTo>
                  <a:cubicBezTo>
                    <a:pt x="2467" y="350"/>
                    <a:pt x="2965" y="160"/>
                    <a:pt x="3463" y="160"/>
                  </a:cubicBezTo>
                  <a:cubicBezTo>
                    <a:pt x="3532" y="160"/>
                    <a:pt x="3601" y="163"/>
                    <a:pt x="3670" y="171"/>
                  </a:cubicBezTo>
                  <a:cubicBezTo>
                    <a:pt x="3737" y="171"/>
                    <a:pt x="3837" y="171"/>
                    <a:pt x="3870" y="105"/>
                  </a:cubicBezTo>
                  <a:cubicBezTo>
                    <a:pt x="3904" y="71"/>
                    <a:pt x="3937" y="38"/>
                    <a:pt x="3870" y="5"/>
                  </a:cubicBezTo>
                  <a:cubicBezTo>
                    <a:pt x="3820" y="2"/>
                    <a:pt x="3770" y="1"/>
                    <a:pt x="37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rot="10640428">
              <a:off x="1207320" y="1273078"/>
              <a:ext cx="104698" cy="25299"/>
            </a:xfrm>
            <a:custGeom>
              <a:avLst/>
              <a:gdLst/>
              <a:ahLst/>
              <a:cxnLst/>
              <a:rect l="l" t="t" r="r" b="b"/>
              <a:pathLst>
                <a:path w="4188" h="1012" extrusionOk="0">
                  <a:moveTo>
                    <a:pt x="3088" y="1"/>
                  </a:moveTo>
                  <a:cubicBezTo>
                    <a:pt x="2779" y="1"/>
                    <a:pt x="2471" y="26"/>
                    <a:pt x="2171" y="93"/>
                  </a:cubicBezTo>
                  <a:cubicBezTo>
                    <a:pt x="1437" y="193"/>
                    <a:pt x="770" y="526"/>
                    <a:pt x="136" y="860"/>
                  </a:cubicBezTo>
                  <a:cubicBezTo>
                    <a:pt x="1" y="914"/>
                    <a:pt x="63" y="1011"/>
                    <a:pt x="162" y="1011"/>
                  </a:cubicBezTo>
                  <a:cubicBezTo>
                    <a:pt x="185" y="1011"/>
                    <a:pt x="211" y="1006"/>
                    <a:pt x="236" y="993"/>
                  </a:cubicBezTo>
                  <a:cubicBezTo>
                    <a:pt x="836" y="660"/>
                    <a:pt x="1470" y="359"/>
                    <a:pt x="2171" y="226"/>
                  </a:cubicBezTo>
                  <a:cubicBezTo>
                    <a:pt x="2410" y="198"/>
                    <a:pt x="2656" y="187"/>
                    <a:pt x="2903" y="187"/>
                  </a:cubicBezTo>
                  <a:cubicBezTo>
                    <a:pt x="3239" y="187"/>
                    <a:pt x="3578" y="207"/>
                    <a:pt x="3905" y="226"/>
                  </a:cubicBezTo>
                  <a:cubicBezTo>
                    <a:pt x="3917" y="229"/>
                    <a:pt x="3930" y="230"/>
                    <a:pt x="3942" y="230"/>
                  </a:cubicBezTo>
                  <a:cubicBezTo>
                    <a:pt x="4066" y="230"/>
                    <a:pt x="4187" y="90"/>
                    <a:pt x="4005" y="59"/>
                  </a:cubicBezTo>
                  <a:cubicBezTo>
                    <a:pt x="3705" y="26"/>
                    <a:pt x="3397" y="1"/>
                    <a:pt x="3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rot="10640428">
              <a:off x="1249799" y="1343961"/>
              <a:ext cx="15400" cy="81123"/>
            </a:xfrm>
            <a:custGeom>
              <a:avLst/>
              <a:gdLst/>
              <a:ahLst/>
              <a:cxnLst/>
              <a:rect l="l" t="t" r="r" b="b"/>
              <a:pathLst>
                <a:path w="616" h="3245" extrusionOk="0">
                  <a:moveTo>
                    <a:pt x="290" y="1"/>
                  </a:moveTo>
                  <a:cubicBezTo>
                    <a:pt x="204" y="1"/>
                    <a:pt x="92" y="60"/>
                    <a:pt x="115" y="149"/>
                  </a:cubicBezTo>
                  <a:cubicBezTo>
                    <a:pt x="215" y="616"/>
                    <a:pt x="315" y="1116"/>
                    <a:pt x="315" y="1617"/>
                  </a:cubicBezTo>
                  <a:cubicBezTo>
                    <a:pt x="348" y="1884"/>
                    <a:pt x="348" y="2184"/>
                    <a:pt x="281" y="2451"/>
                  </a:cubicBezTo>
                  <a:cubicBezTo>
                    <a:pt x="215" y="2684"/>
                    <a:pt x="115" y="2951"/>
                    <a:pt x="15" y="3184"/>
                  </a:cubicBezTo>
                  <a:cubicBezTo>
                    <a:pt x="1" y="3226"/>
                    <a:pt x="45" y="3245"/>
                    <a:pt x="104" y="3245"/>
                  </a:cubicBezTo>
                  <a:cubicBezTo>
                    <a:pt x="186" y="3245"/>
                    <a:pt x="295" y="3209"/>
                    <a:pt x="315" y="3151"/>
                  </a:cubicBezTo>
                  <a:cubicBezTo>
                    <a:pt x="415" y="2884"/>
                    <a:pt x="515" y="2617"/>
                    <a:pt x="548" y="2351"/>
                  </a:cubicBezTo>
                  <a:cubicBezTo>
                    <a:pt x="615" y="2117"/>
                    <a:pt x="615" y="1850"/>
                    <a:pt x="615" y="1583"/>
                  </a:cubicBezTo>
                  <a:cubicBezTo>
                    <a:pt x="582" y="1083"/>
                    <a:pt x="515" y="549"/>
                    <a:pt x="382" y="49"/>
                  </a:cubicBezTo>
                  <a:cubicBezTo>
                    <a:pt x="370" y="16"/>
                    <a:pt x="333" y="1"/>
                    <a:pt x="2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rot="10640428">
              <a:off x="1149793" y="1251851"/>
              <a:ext cx="34199" cy="55874"/>
            </a:xfrm>
            <a:custGeom>
              <a:avLst/>
              <a:gdLst/>
              <a:ahLst/>
              <a:cxnLst/>
              <a:rect l="l" t="t" r="r" b="b"/>
              <a:pathLst>
                <a:path w="1368" h="2235" extrusionOk="0">
                  <a:moveTo>
                    <a:pt x="1267" y="1"/>
                  </a:moveTo>
                  <a:cubicBezTo>
                    <a:pt x="1191" y="1"/>
                    <a:pt x="1101" y="36"/>
                    <a:pt x="1101" y="94"/>
                  </a:cubicBezTo>
                  <a:cubicBezTo>
                    <a:pt x="1068" y="495"/>
                    <a:pt x="934" y="895"/>
                    <a:pt x="734" y="1229"/>
                  </a:cubicBezTo>
                  <a:cubicBezTo>
                    <a:pt x="634" y="1362"/>
                    <a:pt x="534" y="1495"/>
                    <a:pt x="434" y="1662"/>
                  </a:cubicBezTo>
                  <a:cubicBezTo>
                    <a:pt x="334" y="1796"/>
                    <a:pt x="234" y="1962"/>
                    <a:pt x="67" y="2096"/>
                  </a:cubicBezTo>
                  <a:cubicBezTo>
                    <a:pt x="33" y="2129"/>
                    <a:pt x="0" y="2163"/>
                    <a:pt x="67" y="2196"/>
                  </a:cubicBezTo>
                  <a:cubicBezTo>
                    <a:pt x="95" y="2224"/>
                    <a:pt x="123" y="2234"/>
                    <a:pt x="151" y="2234"/>
                  </a:cubicBezTo>
                  <a:cubicBezTo>
                    <a:pt x="190" y="2234"/>
                    <a:pt x="228" y="2215"/>
                    <a:pt x="267" y="2196"/>
                  </a:cubicBezTo>
                  <a:cubicBezTo>
                    <a:pt x="434" y="2062"/>
                    <a:pt x="534" y="1929"/>
                    <a:pt x="667" y="1762"/>
                  </a:cubicBezTo>
                  <a:cubicBezTo>
                    <a:pt x="767" y="1595"/>
                    <a:pt x="867" y="1429"/>
                    <a:pt x="967" y="1262"/>
                  </a:cubicBezTo>
                  <a:cubicBezTo>
                    <a:pt x="1168" y="895"/>
                    <a:pt x="1334" y="495"/>
                    <a:pt x="1368" y="61"/>
                  </a:cubicBezTo>
                  <a:cubicBezTo>
                    <a:pt x="1368" y="19"/>
                    <a:pt x="1321" y="1"/>
                    <a:pt x="12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rot="10640428">
              <a:off x="1101695" y="1161724"/>
              <a:ext cx="32474" cy="142572"/>
            </a:xfrm>
            <a:custGeom>
              <a:avLst/>
              <a:gdLst/>
              <a:ahLst/>
              <a:cxnLst/>
              <a:rect l="l" t="t" r="r" b="b"/>
              <a:pathLst>
                <a:path w="1299" h="5703" extrusionOk="0">
                  <a:moveTo>
                    <a:pt x="1188" y="0"/>
                  </a:moveTo>
                  <a:cubicBezTo>
                    <a:pt x="1109" y="0"/>
                    <a:pt x="998" y="37"/>
                    <a:pt x="998" y="102"/>
                  </a:cubicBezTo>
                  <a:cubicBezTo>
                    <a:pt x="998" y="1103"/>
                    <a:pt x="1032" y="2103"/>
                    <a:pt x="865" y="3071"/>
                  </a:cubicBezTo>
                  <a:cubicBezTo>
                    <a:pt x="731" y="3971"/>
                    <a:pt x="531" y="4905"/>
                    <a:pt x="31" y="5639"/>
                  </a:cubicBezTo>
                  <a:cubicBezTo>
                    <a:pt x="1" y="5684"/>
                    <a:pt x="39" y="5702"/>
                    <a:pt x="92" y="5702"/>
                  </a:cubicBezTo>
                  <a:cubicBezTo>
                    <a:pt x="157" y="5702"/>
                    <a:pt x="246" y="5676"/>
                    <a:pt x="264" y="5639"/>
                  </a:cubicBezTo>
                  <a:cubicBezTo>
                    <a:pt x="798" y="4872"/>
                    <a:pt x="1032" y="3938"/>
                    <a:pt x="1165" y="3037"/>
                  </a:cubicBezTo>
                  <a:cubicBezTo>
                    <a:pt x="1298" y="2037"/>
                    <a:pt x="1265" y="1036"/>
                    <a:pt x="1265" y="35"/>
                  </a:cubicBezTo>
                  <a:cubicBezTo>
                    <a:pt x="1265" y="12"/>
                    <a:pt x="1232" y="0"/>
                    <a:pt x="1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rot="10640428">
              <a:off x="1112446" y="1134870"/>
              <a:ext cx="75123" cy="32024"/>
            </a:xfrm>
            <a:custGeom>
              <a:avLst/>
              <a:gdLst/>
              <a:ahLst/>
              <a:cxnLst/>
              <a:rect l="l" t="t" r="r" b="b"/>
              <a:pathLst>
                <a:path w="3005" h="1281" extrusionOk="0">
                  <a:moveTo>
                    <a:pt x="280" y="1"/>
                  </a:moveTo>
                  <a:cubicBezTo>
                    <a:pt x="171" y="1"/>
                    <a:pt x="1" y="113"/>
                    <a:pt x="150" y="173"/>
                  </a:cubicBezTo>
                  <a:cubicBezTo>
                    <a:pt x="583" y="306"/>
                    <a:pt x="1017" y="473"/>
                    <a:pt x="1451" y="673"/>
                  </a:cubicBezTo>
                  <a:cubicBezTo>
                    <a:pt x="1884" y="840"/>
                    <a:pt x="2318" y="1007"/>
                    <a:pt x="2718" y="1274"/>
                  </a:cubicBezTo>
                  <a:cubicBezTo>
                    <a:pt x="2727" y="1278"/>
                    <a:pt x="2739" y="1280"/>
                    <a:pt x="2754" y="1280"/>
                  </a:cubicBezTo>
                  <a:cubicBezTo>
                    <a:pt x="2842" y="1280"/>
                    <a:pt x="3005" y="1198"/>
                    <a:pt x="2918" y="1140"/>
                  </a:cubicBezTo>
                  <a:cubicBezTo>
                    <a:pt x="2518" y="873"/>
                    <a:pt x="2084" y="707"/>
                    <a:pt x="1651" y="506"/>
                  </a:cubicBezTo>
                  <a:cubicBezTo>
                    <a:pt x="1217" y="340"/>
                    <a:pt x="783" y="139"/>
                    <a:pt x="316" y="6"/>
                  </a:cubicBezTo>
                  <a:cubicBezTo>
                    <a:pt x="306" y="2"/>
                    <a:pt x="293" y="1"/>
                    <a:pt x="2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rot="10640428">
              <a:off x="1426501" y="1441075"/>
              <a:ext cx="20025" cy="17675"/>
            </a:xfrm>
            <a:custGeom>
              <a:avLst/>
              <a:gdLst/>
              <a:ahLst/>
              <a:cxnLst/>
              <a:rect l="l" t="t" r="r" b="b"/>
              <a:pathLst>
                <a:path w="801" h="707" extrusionOk="0">
                  <a:moveTo>
                    <a:pt x="406" y="1"/>
                  </a:moveTo>
                  <a:cubicBezTo>
                    <a:pt x="335" y="1"/>
                    <a:pt x="263" y="20"/>
                    <a:pt x="200" y="57"/>
                  </a:cubicBezTo>
                  <a:cubicBezTo>
                    <a:pt x="34" y="157"/>
                    <a:pt x="0" y="391"/>
                    <a:pt x="100" y="557"/>
                  </a:cubicBezTo>
                  <a:cubicBezTo>
                    <a:pt x="178" y="655"/>
                    <a:pt x="278" y="706"/>
                    <a:pt x="382" y="706"/>
                  </a:cubicBezTo>
                  <a:cubicBezTo>
                    <a:pt x="456" y="706"/>
                    <a:pt x="531" y="680"/>
                    <a:pt x="601" y="624"/>
                  </a:cubicBezTo>
                  <a:cubicBezTo>
                    <a:pt x="767" y="524"/>
                    <a:pt x="801" y="324"/>
                    <a:pt x="701" y="157"/>
                  </a:cubicBezTo>
                  <a:cubicBezTo>
                    <a:pt x="638" y="53"/>
                    <a:pt x="523"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rot="10640428">
              <a:off x="1356588" y="1478859"/>
              <a:ext cx="23374" cy="23374"/>
            </a:xfrm>
            <a:custGeom>
              <a:avLst/>
              <a:gdLst/>
              <a:ahLst/>
              <a:cxnLst/>
              <a:rect l="l" t="t" r="r" b="b"/>
              <a:pathLst>
                <a:path w="935" h="935" extrusionOk="0">
                  <a:moveTo>
                    <a:pt x="467" y="0"/>
                  </a:moveTo>
                  <a:cubicBezTo>
                    <a:pt x="234" y="0"/>
                    <a:pt x="0" y="200"/>
                    <a:pt x="0" y="467"/>
                  </a:cubicBezTo>
                  <a:cubicBezTo>
                    <a:pt x="0" y="734"/>
                    <a:pt x="234" y="934"/>
                    <a:pt x="467" y="934"/>
                  </a:cubicBezTo>
                  <a:cubicBezTo>
                    <a:pt x="734" y="934"/>
                    <a:pt x="934" y="734"/>
                    <a:pt x="934" y="467"/>
                  </a:cubicBezTo>
                  <a:cubicBezTo>
                    <a:pt x="934" y="200"/>
                    <a:pt x="734" y="0"/>
                    <a:pt x="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10640428">
              <a:off x="1383855" y="1347000"/>
              <a:ext cx="26724" cy="23524"/>
            </a:xfrm>
            <a:custGeom>
              <a:avLst/>
              <a:gdLst/>
              <a:ahLst/>
              <a:cxnLst/>
              <a:rect l="l" t="t" r="r" b="b"/>
              <a:pathLst>
                <a:path w="1069" h="941" extrusionOk="0">
                  <a:moveTo>
                    <a:pt x="557" y="0"/>
                  </a:moveTo>
                  <a:cubicBezTo>
                    <a:pt x="460" y="0"/>
                    <a:pt x="359" y="30"/>
                    <a:pt x="268" y="95"/>
                  </a:cubicBezTo>
                  <a:cubicBezTo>
                    <a:pt x="67" y="228"/>
                    <a:pt x="1" y="529"/>
                    <a:pt x="168" y="729"/>
                  </a:cubicBezTo>
                  <a:cubicBezTo>
                    <a:pt x="250" y="872"/>
                    <a:pt x="395" y="940"/>
                    <a:pt x="541" y="940"/>
                  </a:cubicBezTo>
                  <a:cubicBezTo>
                    <a:pt x="632" y="940"/>
                    <a:pt x="724" y="914"/>
                    <a:pt x="801" y="862"/>
                  </a:cubicBezTo>
                  <a:cubicBezTo>
                    <a:pt x="1035" y="729"/>
                    <a:pt x="1068" y="429"/>
                    <a:pt x="935" y="195"/>
                  </a:cubicBezTo>
                  <a:cubicBezTo>
                    <a:pt x="853" y="73"/>
                    <a:pt x="710"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rot="10640428">
              <a:off x="1376063" y="1381456"/>
              <a:ext cx="17550" cy="14825"/>
            </a:xfrm>
            <a:custGeom>
              <a:avLst/>
              <a:gdLst/>
              <a:ahLst/>
              <a:cxnLst/>
              <a:rect l="l" t="t" r="r" b="b"/>
              <a:pathLst>
                <a:path w="702" h="593" extrusionOk="0">
                  <a:moveTo>
                    <a:pt x="342" y="0"/>
                  </a:moveTo>
                  <a:cubicBezTo>
                    <a:pt x="293" y="0"/>
                    <a:pt x="245" y="11"/>
                    <a:pt x="201" y="34"/>
                  </a:cubicBezTo>
                  <a:cubicBezTo>
                    <a:pt x="67" y="134"/>
                    <a:pt x="1" y="334"/>
                    <a:pt x="101" y="467"/>
                  </a:cubicBezTo>
                  <a:cubicBezTo>
                    <a:pt x="161" y="548"/>
                    <a:pt x="259" y="592"/>
                    <a:pt x="356" y="592"/>
                  </a:cubicBezTo>
                  <a:cubicBezTo>
                    <a:pt x="419" y="592"/>
                    <a:pt x="482" y="573"/>
                    <a:pt x="534" y="534"/>
                  </a:cubicBezTo>
                  <a:cubicBezTo>
                    <a:pt x="668" y="434"/>
                    <a:pt x="701" y="267"/>
                    <a:pt x="601" y="134"/>
                  </a:cubicBezTo>
                  <a:cubicBezTo>
                    <a:pt x="534" y="45"/>
                    <a:pt x="438" y="0"/>
                    <a:pt x="3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rot="10640428">
              <a:off x="1314110" y="1305893"/>
              <a:ext cx="16725" cy="14600"/>
            </a:xfrm>
            <a:custGeom>
              <a:avLst/>
              <a:gdLst/>
              <a:ahLst/>
              <a:cxnLst/>
              <a:rect l="l" t="t" r="r" b="b"/>
              <a:pathLst>
                <a:path w="669" h="584" extrusionOk="0">
                  <a:moveTo>
                    <a:pt x="335" y="0"/>
                  </a:moveTo>
                  <a:cubicBezTo>
                    <a:pt x="278" y="0"/>
                    <a:pt x="220" y="19"/>
                    <a:pt x="168" y="58"/>
                  </a:cubicBezTo>
                  <a:cubicBezTo>
                    <a:pt x="34" y="159"/>
                    <a:pt x="1" y="325"/>
                    <a:pt x="101" y="459"/>
                  </a:cubicBezTo>
                  <a:cubicBezTo>
                    <a:pt x="141" y="540"/>
                    <a:pt x="231" y="584"/>
                    <a:pt x="325" y="584"/>
                  </a:cubicBezTo>
                  <a:cubicBezTo>
                    <a:pt x="386" y="584"/>
                    <a:pt x="449" y="565"/>
                    <a:pt x="501" y="525"/>
                  </a:cubicBezTo>
                  <a:cubicBezTo>
                    <a:pt x="635" y="459"/>
                    <a:pt x="668" y="259"/>
                    <a:pt x="568" y="125"/>
                  </a:cubicBezTo>
                  <a:cubicBezTo>
                    <a:pt x="507" y="44"/>
                    <a:pt x="422" y="0"/>
                    <a:pt x="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rot="10640428">
              <a:off x="1123858" y="1253564"/>
              <a:ext cx="16700" cy="14825"/>
            </a:xfrm>
            <a:custGeom>
              <a:avLst/>
              <a:gdLst/>
              <a:ahLst/>
              <a:cxnLst/>
              <a:rect l="l" t="t" r="r" b="b"/>
              <a:pathLst>
                <a:path w="668" h="593" extrusionOk="0">
                  <a:moveTo>
                    <a:pt x="344" y="0"/>
                  </a:moveTo>
                  <a:cubicBezTo>
                    <a:pt x="283" y="0"/>
                    <a:pt x="220" y="19"/>
                    <a:pt x="167" y="59"/>
                  </a:cubicBezTo>
                  <a:cubicBezTo>
                    <a:pt x="34" y="159"/>
                    <a:pt x="0" y="325"/>
                    <a:pt x="100" y="459"/>
                  </a:cubicBezTo>
                  <a:cubicBezTo>
                    <a:pt x="167" y="548"/>
                    <a:pt x="263" y="592"/>
                    <a:pt x="360" y="592"/>
                  </a:cubicBezTo>
                  <a:cubicBezTo>
                    <a:pt x="408" y="592"/>
                    <a:pt x="456" y="581"/>
                    <a:pt x="501" y="559"/>
                  </a:cubicBezTo>
                  <a:cubicBezTo>
                    <a:pt x="634" y="459"/>
                    <a:pt x="667" y="259"/>
                    <a:pt x="567" y="125"/>
                  </a:cubicBezTo>
                  <a:cubicBezTo>
                    <a:pt x="527" y="44"/>
                    <a:pt x="438" y="0"/>
                    <a:pt x="3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rot="10640428">
              <a:off x="1264648" y="1390830"/>
              <a:ext cx="16700" cy="14625"/>
            </a:xfrm>
            <a:custGeom>
              <a:avLst/>
              <a:gdLst/>
              <a:ahLst/>
              <a:cxnLst/>
              <a:rect l="l" t="t" r="r" b="b"/>
              <a:pathLst>
                <a:path w="668" h="585" extrusionOk="0">
                  <a:moveTo>
                    <a:pt x="335" y="1"/>
                  </a:moveTo>
                  <a:cubicBezTo>
                    <a:pt x="278" y="1"/>
                    <a:pt x="220" y="20"/>
                    <a:pt x="168" y="59"/>
                  </a:cubicBezTo>
                  <a:cubicBezTo>
                    <a:pt x="34" y="126"/>
                    <a:pt x="1" y="326"/>
                    <a:pt x="68" y="459"/>
                  </a:cubicBezTo>
                  <a:cubicBezTo>
                    <a:pt x="128" y="540"/>
                    <a:pt x="225" y="584"/>
                    <a:pt x="322" y="584"/>
                  </a:cubicBezTo>
                  <a:cubicBezTo>
                    <a:pt x="386" y="584"/>
                    <a:pt x="449" y="566"/>
                    <a:pt x="501" y="526"/>
                  </a:cubicBezTo>
                  <a:cubicBezTo>
                    <a:pt x="635" y="426"/>
                    <a:pt x="668" y="259"/>
                    <a:pt x="568" y="126"/>
                  </a:cubicBezTo>
                  <a:cubicBezTo>
                    <a:pt x="507" y="45"/>
                    <a:pt x="422" y="1"/>
                    <a:pt x="3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rot="10640428">
              <a:off x="1367741" y="1507923"/>
              <a:ext cx="16700" cy="14625"/>
            </a:xfrm>
            <a:custGeom>
              <a:avLst/>
              <a:gdLst/>
              <a:ahLst/>
              <a:cxnLst/>
              <a:rect l="l" t="t" r="r" b="b"/>
              <a:pathLst>
                <a:path w="668" h="585" extrusionOk="0">
                  <a:moveTo>
                    <a:pt x="334" y="1"/>
                  </a:moveTo>
                  <a:cubicBezTo>
                    <a:pt x="277" y="1"/>
                    <a:pt x="219" y="19"/>
                    <a:pt x="167" y="59"/>
                  </a:cubicBezTo>
                  <a:cubicBezTo>
                    <a:pt x="33" y="126"/>
                    <a:pt x="0" y="326"/>
                    <a:pt x="67" y="459"/>
                  </a:cubicBezTo>
                  <a:cubicBezTo>
                    <a:pt x="127" y="540"/>
                    <a:pt x="225" y="584"/>
                    <a:pt x="322" y="584"/>
                  </a:cubicBezTo>
                  <a:cubicBezTo>
                    <a:pt x="385" y="584"/>
                    <a:pt x="448" y="565"/>
                    <a:pt x="500" y="526"/>
                  </a:cubicBezTo>
                  <a:cubicBezTo>
                    <a:pt x="634" y="426"/>
                    <a:pt x="667" y="259"/>
                    <a:pt x="567" y="126"/>
                  </a:cubicBezTo>
                  <a:cubicBezTo>
                    <a:pt x="507" y="45"/>
                    <a:pt x="421" y="1"/>
                    <a:pt x="3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rot="10640428">
              <a:off x="1466166" y="1469966"/>
              <a:ext cx="16700" cy="14825"/>
            </a:xfrm>
            <a:custGeom>
              <a:avLst/>
              <a:gdLst/>
              <a:ahLst/>
              <a:cxnLst/>
              <a:rect l="l" t="t" r="r" b="b"/>
              <a:pathLst>
                <a:path w="668" h="593" extrusionOk="0">
                  <a:moveTo>
                    <a:pt x="316" y="1"/>
                  </a:moveTo>
                  <a:cubicBezTo>
                    <a:pt x="263" y="1"/>
                    <a:pt x="211" y="12"/>
                    <a:pt x="167" y="34"/>
                  </a:cubicBezTo>
                  <a:cubicBezTo>
                    <a:pt x="34" y="134"/>
                    <a:pt x="0" y="334"/>
                    <a:pt x="100" y="468"/>
                  </a:cubicBezTo>
                  <a:cubicBezTo>
                    <a:pt x="161" y="548"/>
                    <a:pt x="246" y="592"/>
                    <a:pt x="333" y="592"/>
                  </a:cubicBezTo>
                  <a:cubicBezTo>
                    <a:pt x="390" y="592"/>
                    <a:pt x="448" y="574"/>
                    <a:pt x="501" y="534"/>
                  </a:cubicBezTo>
                  <a:cubicBezTo>
                    <a:pt x="634" y="434"/>
                    <a:pt x="667" y="267"/>
                    <a:pt x="601" y="134"/>
                  </a:cubicBezTo>
                  <a:cubicBezTo>
                    <a:pt x="534" y="45"/>
                    <a:pt x="423" y="1"/>
                    <a:pt x="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rot="10640428">
              <a:off x="1193443" y="1152051"/>
              <a:ext cx="16700" cy="14600"/>
            </a:xfrm>
            <a:custGeom>
              <a:avLst/>
              <a:gdLst/>
              <a:ahLst/>
              <a:cxnLst/>
              <a:rect l="l" t="t" r="r" b="b"/>
              <a:pathLst>
                <a:path w="668" h="584" extrusionOk="0">
                  <a:moveTo>
                    <a:pt x="335" y="1"/>
                  </a:moveTo>
                  <a:cubicBezTo>
                    <a:pt x="278" y="1"/>
                    <a:pt x="220" y="19"/>
                    <a:pt x="167" y="59"/>
                  </a:cubicBezTo>
                  <a:cubicBezTo>
                    <a:pt x="34" y="125"/>
                    <a:pt x="1" y="326"/>
                    <a:pt x="67" y="459"/>
                  </a:cubicBezTo>
                  <a:cubicBezTo>
                    <a:pt x="128" y="540"/>
                    <a:pt x="225" y="584"/>
                    <a:pt x="322" y="584"/>
                  </a:cubicBezTo>
                  <a:cubicBezTo>
                    <a:pt x="385" y="584"/>
                    <a:pt x="448" y="565"/>
                    <a:pt x="501" y="526"/>
                  </a:cubicBezTo>
                  <a:cubicBezTo>
                    <a:pt x="634" y="426"/>
                    <a:pt x="668" y="259"/>
                    <a:pt x="568" y="125"/>
                  </a:cubicBezTo>
                  <a:cubicBezTo>
                    <a:pt x="507" y="45"/>
                    <a:pt x="422" y="1"/>
                    <a:pt x="3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rot="10640428">
              <a:off x="1130238" y="1285027"/>
              <a:ext cx="13375" cy="11175"/>
            </a:xfrm>
            <a:custGeom>
              <a:avLst/>
              <a:gdLst/>
              <a:ahLst/>
              <a:cxnLst/>
              <a:rect l="l" t="t" r="r" b="b"/>
              <a:pathLst>
                <a:path w="535" h="447" extrusionOk="0">
                  <a:moveTo>
                    <a:pt x="268" y="1"/>
                  </a:moveTo>
                  <a:cubicBezTo>
                    <a:pt x="223" y="1"/>
                    <a:pt x="176" y="17"/>
                    <a:pt x="134" y="44"/>
                  </a:cubicBezTo>
                  <a:cubicBezTo>
                    <a:pt x="34" y="111"/>
                    <a:pt x="1" y="245"/>
                    <a:pt x="67" y="345"/>
                  </a:cubicBezTo>
                  <a:cubicBezTo>
                    <a:pt x="110" y="409"/>
                    <a:pt x="195" y="446"/>
                    <a:pt x="277" y="446"/>
                  </a:cubicBezTo>
                  <a:cubicBezTo>
                    <a:pt x="322" y="446"/>
                    <a:pt x="365" y="435"/>
                    <a:pt x="401" y="411"/>
                  </a:cubicBezTo>
                  <a:cubicBezTo>
                    <a:pt x="501" y="345"/>
                    <a:pt x="534" y="211"/>
                    <a:pt x="434" y="111"/>
                  </a:cubicBezTo>
                  <a:cubicBezTo>
                    <a:pt x="395" y="33"/>
                    <a:pt x="333" y="1"/>
                    <a:pt x="2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rot="10640428">
              <a:off x="1269385" y="1257472"/>
              <a:ext cx="20875" cy="18575"/>
            </a:xfrm>
            <a:custGeom>
              <a:avLst/>
              <a:gdLst/>
              <a:ahLst/>
              <a:cxnLst/>
              <a:rect l="l" t="t" r="r" b="b"/>
              <a:pathLst>
                <a:path w="835" h="743" extrusionOk="0">
                  <a:moveTo>
                    <a:pt x="418" y="1"/>
                  </a:moveTo>
                  <a:cubicBezTo>
                    <a:pt x="347" y="1"/>
                    <a:pt x="274" y="23"/>
                    <a:pt x="201" y="71"/>
                  </a:cubicBezTo>
                  <a:cubicBezTo>
                    <a:pt x="34" y="172"/>
                    <a:pt x="0" y="405"/>
                    <a:pt x="134" y="572"/>
                  </a:cubicBezTo>
                  <a:cubicBezTo>
                    <a:pt x="197" y="677"/>
                    <a:pt x="314" y="743"/>
                    <a:pt x="434" y="743"/>
                  </a:cubicBezTo>
                  <a:cubicBezTo>
                    <a:pt x="503" y="743"/>
                    <a:pt x="573" y="721"/>
                    <a:pt x="634" y="672"/>
                  </a:cubicBezTo>
                  <a:cubicBezTo>
                    <a:pt x="801" y="572"/>
                    <a:pt x="834" y="338"/>
                    <a:pt x="734" y="172"/>
                  </a:cubicBezTo>
                  <a:cubicBezTo>
                    <a:pt x="650" y="66"/>
                    <a:pt x="539" y="1"/>
                    <a:pt x="4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rot="10640428">
              <a:off x="1247416" y="1410574"/>
              <a:ext cx="26699" cy="23899"/>
            </a:xfrm>
            <a:custGeom>
              <a:avLst/>
              <a:gdLst/>
              <a:ahLst/>
              <a:cxnLst/>
              <a:rect l="l" t="t" r="r" b="b"/>
              <a:pathLst>
                <a:path w="1068" h="956" extrusionOk="0">
                  <a:moveTo>
                    <a:pt x="533" y="1"/>
                  </a:moveTo>
                  <a:cubicBezTo>
                    <a:pt x="438" y="1"/>
                    <a:pt x="345" y="30"/>
                    <a:pt x="267" y="95"/>
                  </a:cubicBezTo>
                  <a:cubicBezTo>
                    <a:pt x="34" y="229"/>
                    <a:pt x="0" y="529"/>
                    <a:pt x="134" y="729"/>
                  </a:cubicBezTo>
                  <a:cubicBezTo>
                    <a:pt x="238" y="874"/>
                    <a:pt x="380" y="955"/>
                    <a:pt x="529" y="955"/>
                  </a:cubicBezTo>
                  <a:cubicBezTo>
                    <a:pt x="620" y="955"/>
                    <a:pt x="713" y="926"/>
                    <a:pt x="801" y="863"/>
                  </a:cubicBezTo>
                  <a:cubicBezTo>
                    <a:pt x="1001" y="729"/>
                    <a:pt x="1068" y="429"/>
                    <a:pt x="934" y="195"/>
                  </a:cubicBezTo>
                  <a:cubicBezTo>
                    <a:pt x="833" y="73"/>
                    <a:pt x="681" y="1"/>
                    <a:pt x="5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rot="10640428">
              <a:off x="1143675" y="1298046"/>
              <a:ext cx="27524" cy="23499"/>
            </a:xfrm>
            <a:custGeom>
              <a:avLst/>
              <a:gdLst/>
              <a:ahLst/>
              <a:cxnLst/>
              <a:rect l="l" t="t" r="r" b="b"/>
              <a:pathLst>
                <a:path w="1101" h="940" extrusionOk="0">
                  <a:moveTo>
                    <a:pt x="557" y="0"/>
                  </a:moveTo>
                  <a:cubicBezTo>
                    <a:pt x="459" y="0"/>
                    <a:pt x="358" y="30"/>
                    <a:pt x="267" y="95"/>
                  </a:cubicBezTo>
                  <a:cubicBezTo>
                    <a:pt x="67" y="228"/>
                    <a:pt x="0" y="528"/>
                    <a:pt x="167" y="728"/>
                  </a:cubicBezTo>
                  <a:cubicBezTo>
                    <a:pt x="249" y="872"/>
                    <a:pt x="394" y="940"/>
                    <a:pt x="548" y="940"/>
                  </a:cubicBezTo>
                  <a:cubicBezTo>
                    <a:pt x="644" y="940"/>
                    <a:pt x="744" y="913"/>
                    <a:pt x="834" y="862"/>
                  </a:cubicBezTo>
                  <a:cubicBezTo>
                    <a:pt x="1034" y="728"/>
                    <a:pt x="1101" y="428"/>
                    <a:pt x="934" y="195"/>
                  </a:cubicBezTo>
                  <a:cubicBezTo>
                    <a:pt x="853" y="73"/>
                    <a:pt x="709" y="0"/>
                    <a:pt x="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rot="10640428">
              <a:off x="1170056" y="1169811"/>
              <a:ext cx="17550" cy="15175"/>
            </a:xfrm>
            <a:custGeom>
              <a:avLst/>
              <a:gdLst/>
              <a:ahLst/>
              <a:cxnLst/>
              <a:rect l="l" t="t" r="r" b="b"/>
              <a:pathLst>
                <a:path w="702" h="607" extrusionOk="0">
                  <a:moveTo>
                    <a:pt x="342" y="0"/>
                  </a:moveTo>
                  <a:cubicBezTo>
                    <a:pt x="293" y="0"/>
                    <a:pt x="245" y="15"/>
                    <a:pt x="201" y="48"/>
                  </a:cubicBezTo>
                  <a:cubicBezTo>
                    <a:pt x="34" y="148"/>
                    <a:pt x="1" y="348"/>
                    <a:pt x="101" y="482"/>
                  </a:cubicBezTo>
                  <a:cubicBezTo>
                    <a:pt x="161" y="563"/>
                    <a:pt x="259" y="607"/>
                    <a:pt x="355" y="607"/>
                  </a:cubicBezTo>
                  <a:cubicBezTo>
                    <a:pt x="419" y="607"/>
                    <a:pt x="482" y="588"/>
                    <a:pt x="534" y="549"/>
                  </a:cubicBezTo>
                  <a:cubicBezTo>
                    <a:pt x="668" y="482"/>
                    <a:pt x="701" y="282"/>
                    <a:pt x="601" y="148"/>
                  </a:cubicBezTo>
                  <a:cubicBezTo>
                    <a:pt x="534" y="59"/>
                    <a:pt x="438" y="0"/>
                    <a:pt x="3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8"/>
            <p:cNvSpPr/>
            <p:nvPr/>
          </p:nvSpPr>
          <p:spPr>
            <a:xfrm rot="10640428">
              <a:off x="1085034" y="1262255"/>
              <a:ext cx="17550" cy="15425"/>
            </a:xfrm>
            <a:custGeom>
              <a:avLst/>
              <a:gdLst/>
              <a:ahLst/>
              <a:cxnLst/>
              <a:rect l="l" t="t" r="r" b="b"/>
              <a:pathLst>
                <a:path w="702" h="617" extrusionOk="0">
                  <a:moveTo>
                    <a:pt x="361" y="0"/>
                  </a:moveTo>
                  <a:cubicBezTo>
                    <a:pt x="299" y="0"/>
                    <a:pt x="233" y="19"/>
                    <a:pt x="168" y="58"/>
                  </a:cubicBezTo>
                  <a:cubicBezTo>
                    <a:pt x="34" y="158"/>
                    <a:pt x="1" y="325"/>
                    <a:pt x="101" y="492"/>
                  </a:cubicBezTo>
                  <a:cubicBezTo>
                    <a:pt x="161" y="573"/>
                    <a:pt x="259" y="617"/>
                    <a:pt x="356" y="617"/>
                  </a:cubicBezTo>
                  <a:cubicBezTo>
                    <a:pt x="419" y="617"/>
                    <a:pt x="482" y="598"/>
                    <a:pt x="534" y="559"/>
                  </a:cubicBezTo>
                  <a:cubicBezTo>
                    <a:pt x="668" y="459"/>
                    <a:pt x="701" y="258"/>
                    <a:pt x="601" y="125"/>
                  </a:cubicBezTo>
                  <a:cubicBezTo>
                    <a:pt x="541" y="44"/>
                    <a:pt x="456" y="0"/>
                    <a:pt x="3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rot="10640428">
              <a:off x="1298073" y="1265700"/>
              <a:ext cx="17550" cy="15450"/>
            </a:xfrm>
            <a:custGeom>
              <a:avLst/>
              <a:gdLst/>
              <a:ahLst/>
              <a:cxnLst/>
              <a:rect l="l" t="t" r="r" b="b"/>
              <a:pathLst>
                <a:path w="702" h="618" extrusionOk="0">
                  <a:moveTo>
                    <a:pt x="346" y="0"/>
                  </a:moveTo>
                  <a:cubicBezTo>
                    <a:pt x="283" y="0"/>
                    <a:pt x="220" y="19"/>
                    <a:pt x="167" y="59"/>
                  </a:cubicBezTo>
                  <a:cubicBezTo>
                    <a:pt x="34" y="159"/>
                    <a:pt x="1" y="359"/>
                    <a:pt x="101" y="492"/>
                  </a:cubicBezTo>
                  <a:cubicBezTo>
                    <a:pt x="161" y="573"/>
                    <a:pt x="246" y="617"/>
                    <a:pt x="341" y="617"/>
                  </a:cubicBezTo>
                  <a:cubicBezTo>
                    <a:pt x="403" y="617"/>
                    <a:pt x="469" y="598"/>
                    <a:pt x="534" y="559"/>
                  </a:cubicBezTo>
                  <a:cubicBezTo>
                    <a:pt x="668" y="459"/>
                    <a:pt x="701" y="259"/>
                    <a:pt x="601" y="125"/>
                  </a:cubicBezTo>
                  <a:cubicBezTo>
                    <a:pt x="541" y="45"/>
                    <a:pt x="443" y="0"/>
                    <a:pt x="3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10640428">
              <a:off x="1268532" y="1288493"/>
              <a:ext cx="56724" cy="26724"/>
            </a:xfrm>
            <a:custGeom>
              <a:avLst/>
              <a:gdLst/>
              <a:ahLst/>
              <a:cxnLst/>
              <a:rect l="l" t="t" r="r" b="b"/>
              <a:pathLst>
                <a:path w="2269" h="1069" extrusionOk="0">
                  <a:moveTo>
                    <a:pt x="167" y="1"/>
                  </a:moveTo>
                  <a:cubicBezTo>
                    <a:pt x="134" y="1"/>
                    <a:pt x="0" y="67"/>
                    <a:pt x="100" y="67"/>
                  </a:cubicBezTo>
                  <a:cubicBezTo>
                    <a:pt x="801" y="267"/>
                    <a:pt x="1434" y="668"/>
                    <a:pt x="2102" y="1068"/>
                  </a:cubicBezTo>
                  <a:cubicBezTo>
                    <a:pt x="2135" y="1068"/>
                    <a:pt x="2268" y="1035"/>
                    <a:pt x="2202" y="1001"/>
                  </a:cubicBezTo>
                  <a:cubicBezTo>
                    <a:pt x="1535" y="601"/>
                    <a:pt x="901" y="20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10640428">
              <a:off x="1110438" y="1207240"/>
              <a:ext cx="22899" cy="55374"/>
            </a:xfrm>
            <a:custGeom>
              <a:avLst/>
              <a:gdLst/>
              <a:ahLst/>
              <a:cxnLst/>
              <a:rect l="l" t="t" r="r" b="b"/>
              <a:pathLst>
                <a:path w="916" h="2215" extrusionOk="0">
                  <a:moveTo>
                    <a:pt x="132" y="1"/>
                  </a:moveTo>
                  <a:cubicBezTo>
                    <a:pt x="82" y="1"/>
                    <a:pt x="0" y="49"/>
                    <a:pt x="27" y="76"/>
                  </a:cubicBezTo>
                  <a:cubicBezTo>
                    <a:pt x="427" y="744"/>
                    <a:pt x="594" y="1477"/>
                    <a:pt x="761" y="2178"/>
                  </a:cubicBezTo>
                  <a:cubicBezTo>
                    <a:pt x="761" y="2203"/>
                    <a:pt x="785" y="2214"/>
                    <a:pt x="814" y="2214"/>
                  </a:cubicBezTo>
                  <a:cubicBezTo>
                    <a:pt x="859" y="2214"/>
                    <a:pt x="915" y="2186"/>
                    <a:pt x="894" y="2145"/>
                  </a:cubicBezTo>
                  <a:cubicBezTo>
                    <a:pt x="728" y="1444"/>
                    <a:pt x="561" y="677"/>
                    <a:pt x="161" y="10"/>
                  </a:cubicBezTo>
                  <a:cubicBezTo>
                    <a:pt x="154" y="3"/>
                    <a:pt x="144" y="1"/>
                    <a:pt x="1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10640428">
              <a:off x="1425494" y="1471681"/>
              <a:ext cx="37924" cy="47399"/>
            </a:xfrm>
            <a:custGeom>
              <a:avLst/>
              <a:gdLst/>
              <a:ahLst/>
              <a:cxnLst/>
              <a:rect l="l" t="t" r="r" b="b"/>
              <a:pathLst>
                <a:path w="1517" h="1896" extrusionOk="0">
                  <a:moveTo>
                    <a:pt x="109" y="1"/>
                  </a:moveTo>
                  <a:cubicBezTo>
                    <a:pt x="60" y="1"/>
                    <a:pt x="1" y="24"/>
                    <a:pt x="24" y="48"/>
                  </a:cubicBezTo>
                  <a:cubicBezTo>
                    <a:pt x="591" y="582"/>
                    <a:pt x="958" y="1249"/>
                    <a:pt x="1358" y="1883"/>
                  </a:cubicBezTo>
                  <a:cubicBezTo>
                    <a:pt x="1367" y="1892"/>
                    <a:pt x="1383" y="1896"/>
                    <a:pt x="1402" y="1896"/>
                  </a:cubicBezTo>
                  <a:cubicBezTo>
                    <a:pt x="1451" y="1896"/>
                    <a:pt x="1516" y="1865"/>
                    <a:pt x="1492" y="1816"/>
                  </a:cubicBezTo>
                  <a:cubicBezTo>
                    <a:pt x="1092" y="1182"/>
                    <a:pt x="725" y="515"/>
                    <a:pt x="158" y="15"/>
                  </a:cubicBezTo>
                  <a:cubicBezTo>
                    <a:pt x="148" y="5"/>
                    <a:pt x="129" y="1"/>
                    <a:pt x="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10640428">
              <a:off x="1217605" y="1070418"/>
              <a:ext cx="113422" cy="137222"/>
            </a:xfrm>
            <a:custGeom>
              <a:avLst/>
              <a:gdLst/>
              <a:ahLst/>
              <a:cxnLst/>
              <a:rect l="l" t="t" r="r" b="b"/>
              <a:pathLst>
                <a:path w="4537" h="5489" extrusionOk="0">
                  <a:moveTo>
                    <a:pt x="1373" y="126"/>
                  </a:moveTo>
                  <a:cubicBezTo>
                    <a:pt x="1531" y="126"/>
                    <a:pt x="1724" y="208"/>
                    <a:pt x="1868" y="266"/>
                  </a:cubicBezTo>
                  <a:cubicBezTo>
                    <a:pt x="2102" y="366"/>
                    <a:pt x="2302" y="466"/>
                    <a:pt x="2502" y="566"/>
                  </a:cubicBezTo>
                  <a:cubicBezTo>
                    <a:pt x="3003" y="833"/>
                    <a:pt x="3436" y="1167"/>
                    <a:pt x="3770" y="1634"/>
                  </a:cubicBezTo>
                  <a:cubicBezTo>
                    <a:pt x="4370" y="2568"/>
                    <a:pt x="4370" y="3969"/>
                    <a:pt x="3603" y="4836"/>
                  </a:cubicBezTo>
                  <a:cubicBezTo>
                    <a:pt x="3603" y="4836"/>
                    <a:pt x="3603" y="4836"/>
                    <a:pt x="3603" y="4836"/>
                  </a:cubicBezTo>
                  <a:lnTo>
                    <a:pt x="3603" y="4836"/>
                  </a:lnTo>
                  <a:cubicBezTo>
                    <a:pt x="3603" y="4836"/>
                    <a:pt x="3602" y="4836"/>
                    <a:pt x="3602" y="4837"/>
                  </a:cubicBezTo>
                  <a:lnTo>
                    <a:pt x="3602" y="4837"/>
                  </a:lnTo>
                  <a:cubicBezTo>
                    <a:pt x="3257" y="5205"/>
                    <a:pt x="2705" y="5350"/>
                    <a:pt x="2165" y="5350"/>
                  </a:cubicBezTo>
                  <a:cubicBezTo>
                    <a:pt x="1924" y="5350"/>
                    <a:pt x="1685" y="5321"/>
                    <a:pt x="1468" y="5270"/>
                  </a:cubicBezTo>
                  <a:cubicBezTo>
                    <a:pt x="1101" y="5169"/>
                    <a:pt x="701" y="4969"/>
                    <a:pt x="501" y="4602"/>
                  </a:cubicBezTo>
                  <a:cubicBezTo>
                    <a:pt x="201" y="4169"/>
                    <a:pt x="234" y="3635"/>
                    <a:pt x="301" y="3101"/>
                  </a:cubicBezTo>
                  <a:cubicBezTo>
                    <a:pt x="367" y="2534"/>
                    <a:pt x="467" y="1967"/>
                    <a:pt x="668" y="1433"/>
                  </a:cubicBezTo>
                  <a:cubicBezTo>
                    <a:pt x="734" y="1167"/>
                    <a:pt x="834" y="933"/>
                    <a:pt x="934" y="666"/>
                  </a:cubicBezTo>
                  <a:cubicBezTo>
                    <a:pt x="1001" y="466"/>
                    <a:pt x="1068" y="199"/>
                    <a:pt x="1301" y="132"/>
                  </a:cubicBezTo>
                  <a:cubicBezTo>
                    <a:pt x="1324" y="128"/>
                    <a:pt x="1348" y="126"/>
                    <a:pt x="1373" y="126"/>
                  </a:cubicBezTo>
                  <a:close/>
                  <a:moveTo>
                    <a:pt x="1280" y="0"/>
                  </a:moveTo>
                  <a:cubicBezTo>
                    <a:pt x="1148" y="0"/>
                    <a:pt x="1026" y="52"/>
                    <a:pt x="934" y="166"/>
                  </a:cubicBezTo>
                  <a:cubicBezTo>
                    <a:pt x="868" y="266"/>
                    <a:pt x="834" y="399"/>
                    <a:pt x="801" y="499"/>
                  </a:cubicBezTo>
                  <a:cubicBezTo>
                    <a:pt x="734" y="633"/>
                    <a:pt x="701" y="766"/>
                    <a:pt x="634" y="900"/>
                  </a:cubicBezTo>
                  <a:cubicBezTo>
                    <a:pt x="434" y="1500"/>
                    <a:pt x="267" y="2101"/>
                    <a:pt x="167" y="2734"/>
                  </a:cubicBezTo>
                  <a:cubicBezTo>
                    <a:pt x="100" y="3301"/>
                    <a:pt x="0" y="3935"/>
                    <a:pt x="267" y="4469"/>
                  </a:cubicBezTo>
                  <a:cubicBezTo>
                    <a:pt x="434" y="4836"/>
                    <a:pt x="768" y="5103"/>
                    <a:pt x="1168" y="5270"/>
                  </a:cubicBezTo>
                  <a:cubicBezTo>
                    <a:pt x="1486" y="5408"/>
                    <a:pt x="1878" y="5489"/>
                    <a:pt x="2273" y="5489"/>
                  </a:cubicBezTo>
                  <a:cubicBezTo>
                    <a:pt x="2833" y="5489"/>
                    <a:pt x="3399" y="5327"/>
                    <a:pt x="3770" y="4936"/>
                  </a:cubicBezTo>
                  <a:cubicBezTo>
                    <a:pt x="4504" y="4069"/>
                    <a:pt x="4537" y="2768"/>
                    <a:pt x="4003" y="1800"/>
                  </a:cubicBezTo>
                  <a:cubicBezTo>
                    <a:pt x="3503" y="900"/>
                    <a:pt x="2435" y="299"/>
                    <a:pt x="1468" y="32"/>
                  </a:cubicBezTo>
                  <a:cubicBezTo>
                    <a:pt x="1405" y="11"/>
                    <a:pt x="1341" y="0"/>
                    <a:pt x="1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10640428">
              <a:off x="1244319" y="1066450"/>
              <a:ext cx="90098" cy="110572"/>
            </a:xfrm>
            <a:custGeom>
              <a:avLst/>
              <a:gdLst/>
              <a:ahLst/>
              <a:cxnLst/>
              <a:rect l="l" t="t" r="r" b="b"/>
              <a:pathLst>
                <a:path w="3604" h="4423" extrusionOk="0">
                  <a:moveTo>
                    <a:pt x="468" y="137"/>
                  </a:moveTo>
                  <a:cubicBezTo>
                    <a:pt x="468" y="137"/>
                    <a:pt x="534" y="137"/>
                    <a:pt x="534" y="171"/>
                  </a:cubicBezTo>
                  <a:cubicBezTo>
                    <a:pt x="668" y="237"/>
                    <a:pt x="768" y="337"/>
                    <a:pt x="901" y="404"/>
                  </a:cubicBezTo>
                  <a:cubicBezTo>
                    <a:pt x="1068" y="538"/>
                    <a:pt x="1201" y="638"/>
                    <a:pt x="1368" y="738"/>
                  </a:cubicBezTo>
                  <a:cubicBezTo>
                    <a:pt x="1802" y="1071"/>
                    <a:pt x="2202" y="1405"/>
                    <a:pt x="2536" y="1839"/>
                  </a:cubicBezTo>
                  <a:cubicBezTo>
                    <a:pt x="2769" y="2139"/>
                    <a:pt x="3003" y="2506"/>
                    <a:pt x="3103" y="2906"/>
                  </a:cubicBezTo>
                  <a:cubicBezTo>
                    <a:pt x="3170" y="3140"/>
                    <a:pt x="3170" y="3340"/>
                    <a:pt x="3170" y="3573"/>
                  </a:cubicBezTo>
                  <a:cubicBezTo>
                    <a:pt x="3170" y="3640"/>
                    <a:pt x="3136" y="3740"/>
                    <a:pt x="3136" y="3840"/>
                  </a:cubicBezTo>
                  <a:cubicBezTo>
                    <a:pt x="3103" y="3907"/>
                    <a:pt x="3103" y="4007"/>
                    <a:pt x="3069" y="4040"/>
                  </a:cubicBezTo>
                  <a:cubicBezTo>
                    <a:pt x="3003" y="4074"/>
                    <a:pt x="2903" y="4107"/>
                    <a:pt x="2836" y="4140"/>
                  </a:cubicBezTo>
                  <a:cubicBezTo>
                    <a:pt x="2703" y="4174"/>
                    <a:pt x="2569" y="4240"/>
                    <a:pt x="2436" y="4240"/>
                  </a:cubicBezTo>
                  <a:cubicBezTo>
                    <a:pt x="2261" y="4284"/>
                    <a:pt x="2080" y="4309"/>
                    <a:pt x="1898" y="4309"/>
                  </a:cubicBezTo>
                  <a:cubicBezTo>
                    <a:pt x="1669" y="4309"/>
                    <a:pt x="1440" y="4270"/>
                    <a:pt x="1220" y="4181"/>
                  </a:cubicBezTo>
                  <a:lnTo>
                    <a:pt x="1220" y="4181"/>
                  </a:lnTo>
                  <a:cubicBezTo>
                    <a:pt x="1214" y="4178"/>
                    <a:pt x="1208" y="4176"/>
                    <a:pt x="1201" y="4174"/>
                  </a:cubicBezTo>
                  <a:lnTo>
                    <a:pt x="1201" y="4174"/>
                  </a:lnTo>
                  <a:cubicBezTo>
                    <a:pt x="1201" y="4174"/>
                    <a:pt x="1201" y="4174"/>
                    <a:pt x="1201" y="4174"/>
                  </a:cubicBezTo>
                  <a:cubicBezTo>
                    <a:pt x="468" y="3873"/>
                    <a:pt x="234" y="2973"/>
                    <a:pt x="201" y="2239"/>
                  </a:cubicBezTo>
                  <a:cubicBezTo>
                    <a:pt x="201" y="1738"/>
                    <a:pt x="267" y="1238"/>
                    <a:pt x="401" y="738"/>
                  </a:cubicBezTo>
                  <a:cubicBezTo>
                    <a:pt x="434" y="604"/>
                    <a:pt x="434" y="471"/>
                    <a:pt x="468" y="337"/>
                  </a:cubicBezTo>
                  <a:cubicBezTo>
                    <a:pt x="468" y="271"/>
                    <a:pt x="468" y="204"/>
                    <a:pt x="468" y="171"/>
                  </a:cubicBezTo>
                  <a:cubicBezTo>
                    <a:pt x="468" y="137"/>
                    <a:pt x="468" y="137"/>
                    <a:pt x="468" y="137"/>
                  </a:cubicBezTo>
                  <a:close/>
                  <a:moveTo>
                    <a:pt x="341" y="1"/>
                  </a:moveTo>
                  <a:cubicBezTo>
                    <a:pt x="327" y="1"/>
                    <a:pt x="314" y="2"/>
                    <a:pt x="301" y="4"/>
                  </a:cubicBezTo>
                  <a:cubicBezTo>
                    <a:pt x="301" y="37"/>
                    <a:pt x="301" y="37"/>
                    <a:pt x="301" y="37"/>
                  </a:cubicBezTo>
                  <a:cubicBezTo>
                    <a:pt x="301" y="171"/>
                    <a:pt x="301" y="304"/>
                    <a:pt x="267" y="438"/>
                  </a:cubicBezTo>
                  <a:cubicBezTo>
                    <a:pt x="267" y="638"/>
                    <a:pt x="201" y="838"/>
                    <a:pt x="134" y="1038"/>
                  </a:cubicBezTo>
                  <a:cubicBezTo>
                    <a:pt x="34" y="1538"/>
                    <a:pt x="1" y="2039"/>
                    <a:pt x="67" y="2539"/>
                  </a:cubicBezTo>
                  <a:cubicBezTo>
                    <a:pt x="167" y="3273"/>
                    <a:pt x="534" y="4007"/>
                    <a:pt x="1201" y="4274"/>
                  </a:cubicBezTo>
                  <a:cubicBezTo>
                    <a:pt x="1201" y="4274"/>
                    <a:pt x="1201" y="4274"/>
                    <a:pt x="1201" y="4274"/>
                  </a:cubicBezTo>
                  <a:lnTo>
                    <a:pt x="1201" y="4274"/>
                  </a:lnTo>
                  <a:cubicBezTo>
                    <a:pt x="1223" y="4284"/>
                    <a:pt x="1240" y="4290"/>
                    <a:pt x="1253" y="4292"/>
                  </a:cubicBezTo>
                  <a:lnTo>
                    <a:pt x="1253" y="4292"/>
                  </a:lnTo>
                  <a:cubicBezTo>
                    <a:pt x="1509" y="4377"/>
                    <a:pt x="1775" y="4423"/>
                    <a:pt x="2038" y="4423"/>
                  </a:cubicBezTo>
                  <a:cubicBezTo>
                    <a:pt x="2240" y="4423"/>
                    <a:pt x="2441" y="4396"/>
                    <a:pt x="2636" y="4340"/>
                  </a:cubicBezTo>
                  <a:cubicBezTo>
                    <a:pt x="2803" y="4307"/>
                    <a:pt x="2969" y="4274"/>
                    <a:pt x="3103" y="4207"/>
                  </a:cubicBezTo>
                  <a:cubicBezTo>
                    <a:pt x="3236" y="4140"/>
                    <a:pt x="3236" y="4140"/>
                    <a:pt x="3270" y="3973"/>
                  </a:cubicBezTo>
                  <a:cubicBezTo>
                    <a:pt x="3603" y="2672"/>
                    <a:pt x="2536" y="1538"/>
                    <a:pt x="1602" y="804"/>
                  </a:cubicBezTo>
                  <a:cubicBezTo>
                    <a:pt x="1368" y="638"/>
                    <a:pt x="1101" y="471"/>
                    <a:pt x="868" y="271"/>
                  </a:cubicBezTo>
                  <a:cubicBezTo>
                    <a:pt x="743" y="208"/>
                    <a:pt x="531" y="1"/>
                    <a:pt x="3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10640428">
              <a:off x="1206840" y="1072593"/>
              <a:ext cx="60899" cy="102723"/>
            </a:xfrm>
            <a:custGeom>
              <a:avLst/>
              <a:gdLst/>
              <a:ahLst/>
              <a:cxnLst/>
              <a:rect l="l" t="t" r="r" b="b"/>
              <a:pathLst>
                <a:path w="2436" h="4109" extrusionOk="0">
                  <a:moveTo>
                    <a:pt x="1989" y="121"/>
                  </a:moveTo>
                  <a:cubicBezTo>
                    <a:pt x="2039" y="121"/>
                    <a:pt x="2068" y="150"/>
                    <a:pt x="2068" y="239"/>
                  </a:cubicBezTo>
                  <a:cubicBezTo>
                    <a:pt x="2068" y="406"/>
                    <a:pt x="2135" y="539"/>
                    <a:pt x="2168" y="706"/>
                  </a:cubicBezTo>
                  <a:cubicBezTo>
                    <a:pt x="2268" y="973"/>
                    <a:pt x="2268" y="1240"/>
                    <a:pt x="2235" y="1507"/>
                  </a:cubicBezTo>
                  <a:cubicBezTo>
                    <a:pt x="2202" y="2074"/>
                    <a:pt x="2035" y="2641"/>
                    <a:pt x="1735" y="3075"/>
                  </a:cubicBezTo>
                  <a:cubicBezTo>
                    <a:pt x="1386" y="3614"/>
                    <a:pt x="856" y="3942"/>
                    <a:pt x="230" y="3973"/>
                  </a:cubicBezTo>
                  <a:lnTo>
                    <a:pt x="230" y="3973"/>
                  </a:lnTo>
                  <a:cubicBezTo>
                    <a:pt x="168" y="3758"/>
                    <a:pt x="172" y="3509"/>
                    <a:pt x="200" y="3308"/>
                  </a:cubicBezTo>
                  <a:cubicBezTo>
                    <a:pt x="200" y="2975"/>
                    <a:pt x="267" y="2641"/>
                    <a:pt x="367" y="2307"/>
                  </a:cubicBezTo>
                  <a:cubicBezTo>
                    <a:pt x="467" y="1974"/>
                    <a:pt x="567" y="1674"/>
                    <a:pt x="734" y="1373"/>
                  </a:cubicBezTo>
                  <a:cubicBezTo>
                    <a:pt x="968" y="906"/>
                    <a:pt x="1334" y="339"/>
                    <a:pt x="1902" y="139"/>
                  </a:cubicBezTo>
                  <a:cubicBezTo>
                    <a:pt x="1935" y="128"/>
                    <a:pt x="1965" y="121"/>
                    <a:pt x="1989" y="121"/>
                  </a:cubicBezTo>
                  <a:close/>
                  <a:moveTo>
                    <a:pt x="1913" y="0"/>
                  </a:moveTo>
                  <a:cubicBezTo>
                    <a:pt x="1752" y="0"/>
                    <a:pt x="1550" y="116"/>
                    <a:pt x="1401" y="206"/>
                  </a:cubicBezTo>
                  <a:cubicBezTo>
                    <a:pt x="1168" y="406"/>
                    <a:pt x="968" y="639"/>
                    <a:pt x="801" y="906"/>
                  </a:cubicBezTo>
                  <a:cubicBezTo>
                    <a:pt x="567" y="1240"/>
                    <a:pt x="400" y="1607"/>
                    <a:pt x="267" y="2007"/>
                  </a:cubicBezTo>
                  <a:cubicBezTo>
                    <a:pt x="167" y="2407"/>
                    <a:pt x="34" y="2808"/>
                    <a:pt x="34" y="3241"/>
                  </a:cubicBezTo>
                  <a:cubicBezTo>
                    <a:pt x="0" y="3475"/>
                    <a:pt x="0" y="3808"/>
                    <a:pt x="100" y="4042"/>
                  </a:cubicBezTo>
                  <a:cubicBezTo>
                    <a:pt x="134" y="4075"/>
                    <a:pt x="200" y="4109"/>
                    <a:pt x="234" y="4109"/>
                  </a:cubicBezTo>
                  <a:cubicBezTo>
                    <a:pt x="1568" y="4109"/>
                    <a:pt x="2335" y="2774"/>
                    <a:pt x="2402" y="1607"/>
                  </a:cubicBezTo>
                  <a:cubicBezTo>
                    <a:pt x="2435" y="1307"/>
                    <a:pt x="2402" y="1006"/>
                    <a:pt x="2335" y="740"/>
                  </a:cubicBezTo>
                  <a:cubicBezTo>
                    <a:pt x="2302" y="639"/>
                    <a:pt x="2235" y="539"/>
                    <a:pt x="2235" y="439"/>
                  </a:cubicBezTo>
                  <a:cubicBezTo>
                    <a:pt x="2202" y="373"/>
                    <a:pt x="2235" y="306"/>
                    <a:pt x="2235" y="239"/>
                  </a:cubicBezTo>
                  <a:cubicBezTo>
                    <a:pt x="2202" y="139"/>
                    <a:pt x="2102" y="39"/>
                    <a:pt x="1968" y="6"/>
                  </a:cubicBezTo>
                  <a:cubicBezTo>
                    <a:pt x="1950" y="2"/>
                    <a:pt x="1932" y="0"/>
                    <a:pt x="19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rot="10640428">
              <a:off x="1264491" y="1124686"/>
              <a:ext cx="850" cy="1675"/>
            </a:xfrm>
            <a:custGeom>
              <a:avLst/>
              <a:gdLst/>
              <a:ahLst/>
              <a:cxnLst/>
              <a:rect l="l" t="t" r="r" b="b"/>
              <a:pathLst>
                <a:path w="34" h="67" extrusionOk="0">
                  <a:moveTo>
                    <a:pt x="0" y="1"/>
                  </a:moveTo>
                  <a:cubicBezTo>
                    <a:pt x="1" y="34"/>
                    <a:pt x="34" y="67"/>
                    <a:pt x="34" y="67"/>
                  </a:cubicBezTo>
                  <a:cubicBezTo>
                    <a:pt x="34" y="34"/>
                    <a:pt x="1" y="33"/>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rot="10640428">
              <a:off x="1185505" y="913983"/>
              <a:ext cx="105098" cy="183421"/>
            </a:xfrm>
            <a:custGeom>
              <a:avLst/>
              <a:gdLst/>
              <a:ahLst/>
              <a:cxnLst/>
              <a:rect l="l" t="t" r="r" b="b"/>
              <a:pathLst>
                <a:path w="4204" h="7337" extrusionOk="0">
                  <a:moveTo>
                    <a:pt x="1314" y="0"/>
                  </a:moveTo>
                  <a:cubicBezTo>
                    <a:pt x="1270" y="0"/>
                    <a:pt x="1212" y="111"/>
                    <a:pt x="1168" y="265"/>
                  </a:cubicBezTo>
                  <a:cubicBezTo>
                    <a:pt x="1101" y="465"/>
                    <a:pt x="1201" y="632"/>
                    <a:pt x="934" y="765"/>
                  </a:cubicBezTo>
                  <a:cubicBezTo>
                    <a:pt x="667" y="865"/>
                    <a:pt x="200" y="698"/>
                    <a:pt x="67" y="1065"/>
                  </a:cubicBezTo>
                  <a:cubicBezTo>
                    <a:pt x="67" y="1065"/>
                    <a:pt x="0" y="1132"/>
                    <a:pt x="33" y="1165"/>
                  </a:cubicBezTo>
                  <a:cubicBezTo>
                    <a:pt x="33" y="1172"/>
                    <a:pt x="36" y="1175"/>
                    <a:pt x="41" y="1175"/>
                  </a:cubicBezTo>
                  <a:cubicBezTo>
                    <a:pt x="61" y="1175"/>
                    <a:pt x="120" y="1132"/>
                    <a:pt x="200" y="1132"/>
                  </a:cubicBezTo>
                  <a:cubicBezTo>
                    <a:pt x="367" y="1199"/>
                    <a:pt x="667" y="1266"/>
                    <a:pt x="1034" y="1266"/>
                  </a:cubicBezTo>
                  <a:cubicBezTo>
                    <a:pt x="1101" y="1432"/>
                    <a:pt x="1201" y="1666"/>
                    <a:pt x="1368" y="1733"/>
                  </a:cubicBezTo>
                  <a:cubicBezTo>
                    <a:pt x="1668" y="2867"/>
                    <a:pt x="2402" y="5002"/>
                    <a:pt x="4070" y="7337"/>
                  </a:cubicBezTo>
                  <a:lnTo>
                    <a:pt x="4070" y="7303"/>
                  </a:lnTo>
                  <a:cubicBezTo>
                    <a:pt x="4103" y="7270"/>
                    <a:pt x="4103" y="7203"/>
                    <a:pt x="4136" y="7170"/>
                  </a:cubicBezTo>
                  <a:cubicBezTo>
                    <a:pt x="4136" y="7103"/>
                    <a:pt x="4170" y="7036"/>
                    <a:pt x="4203" y="6970"/>
                  </a:cubicBezTo>
                  <a:cubicBezTo>
                    <a:pt x="2635" y="4768"/>
                    <a:pt x="1935" y="2733"/>
                    <a:pt x="1635" y="1666"/>
                  </a:cubicBezTo>
                  <a:cubicBezTo>
                    <a:pt x="1635" y="1666"/>
                    <a:pt x="1635" y="1666"/>
                    <a:pt x="1635" y="1632"/>
                  </a:cubicBezTo>
                  <a:cubicBezTo>
                    <a:pt x="1768" y="1499"/>
                    <a:pt x="1768" y="1266"/>
                    <a:pt x="1768" y="1132"/>
                  </a:cubicBezTo>
                  <a:cubicBezTo>
                    <a:pt x="2102" y="965"/>
                    <a:pt x="2335" y="732"/>
                    <a:pt x="2468" y="565"/>
                  </a:cubicBezTo>
                  <a:cubicBezTo>
                    <a:pt x="2468" y="565"/>
                    <a:pt x="2502" y="565"/>
                    <a:pt x="2502" y="532"/>
                  </a:cubicBezTo>
                  <a:cubicBezTo>
                    <a:pt x="2569" y="465"/>
                    <a:pt x="2769" y="465"/>
                    <a:pt x="2769" y="432"/>
                  </a:cubicBezTo>
                  <a:cubicBezTo>
                    <a:pt x="2769" y="398"/>
                    <a:pt x="2602" y="398"/>
                    <a:pt x="2602" y="398"/>
                  </a:cubicBezTo>
                  <a:cubicBezTo>
                    <a:pt x="2602" y="398"/>
                    <a:pt x="2435" y="398"/>
                    <a:pt x="2202" y="532"/>
                  </a:cubicBezTo>
                  <a:cubicBezTo>
                    <a:pt x="2019" y="636"/>
                    <a:pt x="1715" y="720"/>
                    <a:pt x="1559" y="720"/>
                  </a:cubicBezTo>
                  <a:cubicBezTo>
                    <a:pt x="1515" y="720"/>
                    <a:pt x="1482" y="713"/>
                    <a:pt x="1468" y="698"/>
                  </a:cubicBezTo>
                  <a:cubicBezTo>
                    <a:pt x="1434" y="632"/>
                    <a:pt x="1401" y="265"/>
                    <a:pt x="1368" y="98"/>
                  </a:cubicBezTo>
                  <a:cubicBezTo>
                    <a:pt x="1356" y="30"/>
                    <a:pt x="1337" y="0"/>
                    <a:pt x="13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rot="10640428">
              <a:off x="1252019" y="1054307"/>
              <a:ext cx="25" cy="875"/>
            </a:xfrm>
            <a:custGeom>
              <a:avLst/>
              <a:gdLst/>
              <a:ahLst/>
              <a:cxnLst/>
              <a:rect l="l" t="t" r="r" b="b"/>
              <a:pathLst>
                <a:path w="1" h="35" extrusionOk="0">
                  <a:moveTo>
                    <a:pt x="1" y="34"/>
                  </a:moveTo>
                  <a:cubicBezTo>
                    <a:pt x="1" y="1"/>
                    <a:pt x="1" y="1"/>
                    <a:pt x="1" y="1"/>
                  </a:cubicBezTo>
                  <a:cubicBezTo>
                    <a:pt x="1" y="1"/>
                    <a:pt x="1" y="1"/>
                    <a:pt x="1" y="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rot="10640428">
              <a:off x="1223100" y="1079842"/>
              <a:ext cx="21700" cy="33899"/>
            </a:xfrm>
            <a:custGeom>
              <a:avLst/>
              <a:gdLst/>
              <a:ahLst/>
              <a:cxnLst/>
              <a:rect l="l" t="t" r="r" b="b"/>
              <a:pathLst>
                <a:path w="868" h="1356" extrusionOk="0">
                  <a:moveTo>
                    <a:pt x="816" y="1"/>
                  </a:moveTo>
                  <a:cubicBezTo>
                    <a:pt x="779" y="1"/>
                    <a:pt x="734" y="20"/>
                    <a:pt x="734" y="39"/>
                  </a:cubicBezTo>
                  <a:cubicBezTo>
                    <a:pt x="701" y="306"/>
                    <a:pt x="601" y="540"/>
                    <a:pt x="501" y="740"/>
                  </a:cubicBezTo>
                  <a:cubicBezTo>
                    <a:pt x="434" y="873"/>
                    <a:pt x="367" y="974"/>
                    <a:pt x="301" y="1074"/>
                  </a:cubicBezTo>
                  <a:cubicBezTo>
                    <a:pt x="201" y="1140"/>
                    <a:pt x="134" y="1240"/>
                    <a:pt x="34" y="1307"/>
                  </a:cubicBezTo>
                  <a:cubicBezTo>
                    <a:pt x="0" y="1307"/>
                    <a:pt x="0" y="1340"/>
                    <a:pt x="34" y="1340"/>
                  </a:cubicBezTo>
                  <a:cubicBezTo>
                    <a:pt x="34" y="1352"/>
                    <a:pt x="41" y="1355"/>
                    <a:pt x="51" y="1355"/>
                  </a:cubicBezTo>
                  <a:cubicBezTo>
                    <a:pt x="71" y="1355"/>
                    <a:pt x="101" y="1340"/>
                    <a:pt x="101" y="1340"/>
                  </a:cubicBezTo>
                  <a:cubicBezTo>
                    <a:pt x="201" y="1274"/>
                    <a:pt x="301" y="1207"/>
                    <a:pt x="367" y="1107"/>
                  </a:cubicBezTo>
                  <a:cubicBezTo>
                    <a:pt x="467" y="1007"/>
                    <a:pt x="534" y="907"/>
                    <a:pt x="601" y="773"/>
                  </a:cubicBezTo>
                  <a:cubicBezTo>
                    <a:pt x="734" y="540"/>
                    <a:pt x="834" y="306"/>
                    <a:pt x="868" y="39"/>
                  </a:cubicBezTo>
                  <a:cubicBezTo>
                    <a:pt x="868" y="11"/>
                    <a:pt x="844" y="1"/>
                    <a:pt x="8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rot="10640428">
              <a:off x="1243555" y="1155584"/>
              <a:ext cx="6700" cy="9200"/>
            </a:xfrm>
            <a:custGeom>
              <a:avLst/>
              <a:gdLst/>
              <a:ahLst/>
              <a:cxnLst/>
              <a:rect l="l" t="t" r="r" b="b"/>
              <a:pathLst>
                <a:path w="268" h="368" extrusionOk="0">
                  <a:moveTo>
                    <a:pt x="67" y="1"/>
                  </a:moveTo>
                  <a:cubicBezTo>
                    <a:pt x="34" y="34"/>
                    <a:pt x="0" y="34"/>
                    <a:pt x="34" y="68"/>
                  </a:cubicBezTo>
                  <a:cubicBezTo>
                    <a:pt x="67" y="134"/>
                    <a:pt x="134" y="234"/>
                    <a:pt x="134" y="335"/>
                  </a:cubicBezTo>
                  <a:cubicBezTo>
                    <a:pt x="134" y="368"/>
                    <a:pt x="134" y="368"/>
                    <a:pt x="134" y="368"/>
                  </a:cubicBezTo>
                  <a:lnTo>
                    <a:pt x="234" y="368"/>
                  </a:lnTo>
                  <a:cubicBezTo>
                    <a:pt x="267" y="368"/>
                    <a:pt x="267" y="335"/>
                    <a:pt x="267" y="335"/>
                  </a:cubicBezTo>
                  <a:cubicBezTo>
                    <a:pt x="267" y="201"/>
                    <a:pt x="201" y="10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rot="10640428">
              <a:off x="1284240" y="1068853"/>
              <a:ext cx="29799" cy="28699"/>
            </a:xfrm>
            <a:custGeom>
              <a:avLst/>
              <a:gdLst/>
              <a:ahLst/>
              <a:cxnLst/>
              <a:rect l="l" t="t" r="r" b="b"/>
              <a:pathLst>
                <a:path w="1192" h="1148" extrusionOk="0">
                  <a:moveTo>
                    <a:pt x="109" y="0"/>
                  </a:moveTo>
                  <a:cubicBezTo>
                    <a:pt x="60" y="0"/>
                    <a:pt x="0" y="24"/>
                    <a:pt x="24" y="47"/>
                  </a:cubicBezTo>
                  <a:cubicBezTo>
                    <a:pt x="91" y="181"/>
                    <a:pt x="157" y="281"/>
                    <a:pt x="224" y="381"/>
                  </a:cubicBezTo>
                  <a:cubicBezTo>
                    <a:pt x="291" y="514"/>
                    <a:pt x="391" y="614"/>
                    <a:pt x="491" y="714"/>
                  </a:cubicBezTo>
                  <a:cubicBezTo>
                    <a:pt x="624" y="915"/>
                    <a:pt x="824" y="1081"/>
                    <a:pt x="1058" y="1148"/>
                  </a:cubicBezTo>
                  <a:cubicBezTo>
                    <a:pt x="1091" y="1148"/>
                    <a:pt x="1125" y="1115"/>
                    <a:pt x="1158" y="1115"/>
                  </a:cubicBezTo>
                  <a:cubicBezTo>
                    <a:pt x="1191" y="1081"/>
                    <a:pt x="1158" y="1048"/>
                    <a:pt x="1158" y="1048"/>
                  </a:cubicBezTo>
                  <a:cubicBezTo>
                    <a:pt x="924" y="1015"/>
                    <a:pt x="724" y="814"/>
                    <a:pt x="591" y="648"/>
                  </a:cubicBezTo>
                  <a:cubicBezTo>
                    <a:pt x="491" y="548"/>
                    <a:pt x="424" y="448"/>
                    <a:pt x="357" y="347"/>
                  </a:cubicBezTo>
                  <a:cubicBezTo>
                    <a:pt x="291" y="214"/>
                    <a:pt x="224" y="114"/>
                    <a:pt x="157" y="14"/>
                  </a:cubicBezTo>
                  <a:cubicBezTo>
                    <a:pt x="148" y="4"/>
                    <a:pt x="129" y="0"/>
                    <a:pt x="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rot="10640428">
              <a:off x="1271730" y="1071727"/>
              <a:ext cx="22524" cy="23249"/>
            </a:xfrm>
            <a:custGeom>
              <a:avLst/>
              <a:gdLst/>
              <a:ahLst/>
              <a:cxnLst/>
              <a:rect l="l" t="t" r="r" b="b"/>
              <a:pathLst>
                <a:path w="901" h="930" extrusionOk="0">
                  <a:moveTo>
                    <a:pt x="106" y="0"/>
                  </a:moveTo>
                  <a:cubicBezTo>
                    <a:pt x="67" y="0"/>
                    <a:pt x="0" y="24"/>
                    <a:pt x="0" y="48"/>
                  </a:cubicBezTo>
                  <a:cubicBezTo>
                    <a:pt x="33" y="248"/>
                    <a:pt x="167" y="415"/>
                    <a:pt x="300" y="548"/>
                  </a:cubicBezTo>
                  <a:cubicBezTo>
                    <a:pt x="334" y="615"/>
                    <a:pt x="434" y="681"/>
                    <a:pt x="500" y="748"/>
                  </a:cubicBezTo>
                  <a:cubicBezTo>
                    <a:pt x="567" y="815"/>
                    <a:pt x="667" y="848"/>
                    <a:pt x="734" y="915"/>
                  </a:cubicBezTo>
                  <a:cubicBezTo>
                    <a:pt x="745" y="926"/>
                    <a:pt x="756" y="930"/>
                    <a:pt x="767" y="930"/>
                  </a:cubicBezTo>
                  <a:cubicBezTo>
                    <a:pt x="790" y="930"/>
                    <a:pt x="812" y="915"/>
                    <a:pt x="834" y="915"/>
                  </a:cubicBezTo>
                  <a:cubicBezTo>
                    <a:pt x="834" y="915"/>
                    <a:pt x="901" y="882"/>
                    <a:pt x="867" y="882"/>
                  </a:cubicBezTo>
                  <a:cubicBezTo>
                    <a:pt x="801" y="815"/>
                    <a:pt x="701" y="782"/>
                    <a:pt x="634" y="715"/>
                  </a:cubicBezTo>
                  <a:cubicBezTo>
                    <a:pt x="567" y="648"/>
                    <a:pt x="500" y="581"/>
                    <a:pt x="434" y="515"/>
                  </a:cubicBezTo>
                  <a:cubicBezTo>
                    <a:pt x="300" y="381"/>
                    <a:pt x="200" y="214"/>
                    <a:pt x="133" y="14"/>
                  </a:cubicBezTo>
                  <a:cubicBezTo>
                    <a:pt x="133" y="5"/>
                    <a:pt x="122" y="0"/>
                    <a:pt x="1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rot="10640428">
              <a:off x="1244242" y="1076188"/>
              <a:ext cx="9200" cy="17525"/>
            </a:xfrm>
            <a:custGeom>
              <a:avLst/>
              <a:gdLst/>
              <a:ahLst/>
              <a:cxnLst/>
              <a:rect l="l" t="t" r="r" b="b"/>
              <a:pathLst>
                <a:path w="368" h="701" extrusionOk="0">
                  <a:moveTo>
                    <a:pt x="267" y="0"/>
                  </a:moveTo>
                  <a:cubicBezTo>
                    <a:pt x="267" y="34"/>
                    <a:pt x="201" y="34"/>
                    <a:pt x="234" y="67"/>
                  </a:cubicBezTo>
                  <a:cubicBezTo>
                    <a:pt x="234" y="100"/>
                    <a:pt x="234" y="167"/>
                    <a:pt x="234" y="201"/>
                  </a:cubicBezTo>
                  <a:cubicBezTo>
                    <a:pt x="234" y="267"/>
                    <a:pt x="201" y="334"/>
                    <a:pt x="167" y="367"/>
                  </a:cubicBezTo>
                  <a:cubicBezTo>
                    <a:pt x="167" y="434"/>
                    <a:pt x="134" y="467"/>
                    <a:pt x="101" y="534"/>
                  </a:cubicBezTo>
                  <a:cubicBezTo>
                    <a:pt x="101" y="567"/>
                    <a:pt x="67" y="567"/>
                    <a:pt x="67" y="601"/>
                  </a:cubicBezTo>
                  <a:cubicBezTo>
                    <a:pt x="34" y="634"/>
                    <a:pt x="34" y="634"/>
                    <a:pt x="34" y="634"/>
                  </a:cubicBezTo>
                  <a:cubicBezTo>
                    <a:pt x="1" y="668"/>
                    <a:pt x="34" y="701"/>
                    <a:pt x="34" y="701"/>
                  </a:cubicBezTo>
                  <a:cubicBezTo>
                    <a:pt x="67" y="701"/>
                    <a:pt x="134" y="701"/>
                    <a:pt x="134" y="668"/>
                  </a:cubicBezTo>
                  <a:cubicBezTo>
                    <a:pt x="234" y="601"/>
                    <a:pt x="267" y="467"/>
                    <a:pt x="334" y="367"/>
                  </a:cubicBezTo>
                  <a:cubicBezTo>
                    <a:pt x="334" y="301"/>
                    <a:pt x="367" y="234"/>
                    <a:pt x="367" y="167"/>
                  </a:cubicBezTo>
                  <a:cubicBezTo>
                    <a:pt x="367" y="134"/>
                    <a:pt x="367" y="67"/>
                    <a:pt x="367" y="34"/>
                  </a:cubicBezTo>
                  <a:cubicBezTo>
                    <a:pt x="334" y="0"/>
                    <a:pt x="301" y="0"/>
                    <a:pt x="2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rot="10640428">
              <a:off x="1285437" y="1147372"/>
              <a:ext cx="10650" cy="21750"/>
            </a:xfrm>
            <a:custGeom>
              <a:avLst/>
              <a:gdLst/>
              <a:ahLst/>
              <a:cxnLst/>
              <a:rect l="l" t="t" r="r" b="b"/>
              <a:pathLst>
                <a:path w="426" h="870" extrusionOk="0">
                  <a:moveTo>
                    <a:pt x="84" y="1"/>
                  </a:moveTo>
                  <a:cubicBezTo>
                    <a:pt x="47" y="1"/>
                    <a:pt x="1" y="17"/>
                    <a:pt x="1" y="56"/>
                  </a:cubicBezTo>
                  <a:cubicBezTo>
                    <a:pt x="1" y="323"/>
                    <a:pt x="134" y="623"/>
                    <a:pt x="268" y="856"/>
                  </a:cubicBezTo>
                  <a:cubicBezTo>
                    <a:pt x="277" y="865"/>
                    <a:pt x="293" y="870"/>
                    <a:pt x="311" y="870"/>
                  </a:cubicBezTo>
                  <a:cubicBezTo>
                    <a:pt x="361" y="870"/>
                    <a:pt x="425" y="839"/>
                    <a:pt x="401" y="790"/>
                  </a:cubicBezTo>
                  <a:cubicBezTo>
                    <a:pt x="334" y="690"/>
                    <a:pt x="268" y="556"/>
                    <a:pt x="201" y="423"/>
                  </a:cubicBezTo>
                  <a:cubicBezTo>
                    <a:pt x="168" y="323"/>
                    <a:pt x="134" y="189"/>
                    <a:pt x="134" y="22"/>
                  </a:cubicBezTo>
                  <a:cubicBezTo>
                    <a:pt x="134" y="9"/>
                    <a:pt x="111" y="1"/>
                    <a:pt x="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rot="10640428">
              <a:off x="1304868" y="1161942"/>
              <a:ext cx="5875" cy="12525"/>
            </a:xfrm>
            <a:custGeom>
              <a:avLst/>
              <a:gdLst/>
              <a:ahLst/>
              <a:cxnLst/>
              <a:rect l="l" t="t" r="r" b="b"/>
              <a:pathLst>
                <a:path w="235" h="501" extrusionOk="0">
                  <a:moveTo>
                    <a:pt x="167" y="1"/>
                  </a:moveTo>
                  <a:cubicBezTo>
                    <a:pt x="134" y="1"/>
                    <a:pt x="101" y="1"/>
                    <a:pt x="101" y="34"/>
                  </a:cubicBezTo>
                  <a:cubicBezTo>
                    <a:pt x="34" y="101"/>
                    <a:pt x="34" y="167"/>
                    <a:pt x="1" y="234"/>
                  </a:cubicBezTo>
                  <a:cubicBezTo>
                    <a:pt x="1" y="334"/>
                    <a:pt x="1" y="401"/>
                    <a:pt x="1" y="468"/>
                  </a:cubicBezTo>
                  <a:cubicBezTo>
                    <a:pt x="1" y="468"/>
                    <a:pt x="34" y="501"/>
                    <a:pt x="34" y="501"/>
                  </a:cubicBezTo>
                  <a:lnTo>
                    <a:pt x="101" y="501"/>
                  </a:lnTo>
                  <a:cubicBezTo>
                    <a:pt x="101" y="468"/>
                    <a:pt x="167" y="468"/>
                    <a:pt x="134" y="434"/>
                  </a:cubicBezTo>
                  <a:cubicBezTo>
                    <a:pt x="134" y="368"/>
                    <a:pt x="134" y="301"/>
                    <a:pt x="134" y="234"/>
                  </a:cubicBezTo>
                  <a:cubicBezTo>
                    <a:pt x="167" y="167"/>
                    <a:pt x="167" y="101"/>
                    <a:pt x="201" y="34"/>
                  </a:cubicBezTo>
                  <a:cubicBezTo>
                    <a:pt x="234" y="1"/>
                    <a:pt x="201"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rot="10640428">
              <a:off x="970058" y="1365221"/>
              <a:ext cx="200995" cy="461389"/>
            </a:xfrm>
            <a:custGeom>
              <a:avLst/>
              <a:gdLst/>
              <a:ahLst/>
              <a:cxnLst/>
              <a:rect l="l" t="t" r="r" b="b"/>
              <a:pathLst>
                <a:path w="8040" h="18456" extrusionOk="0">
                  <a:moveTo>
                    <a:pt x="330" y="1"/>
                  </a:moveTo>
                  <a:cubicBezTo>
                    <a:pt x="293" y="1"/>
                    <a:pt x="251" y="26"/>
                    <a:pt x="234" y="76"/>
                  </a:cubicBezTo>
                  <a:cubicBezTo>
                    <a:pt x="1" y="1310"/>
                    <a:pt x="301" y="2611"/>
                    <a:pt x="568" y="3845"/>
                  </a:cubicBezTo>
                  <a:cubicBezTo>
                    <a:pt x="1035" y="6147"/>
                    <a:pt x="1669" y="8749"/>
                    <a:pt x="3470" y="10350"/>
                  </a:cubicBezTo>
                  <a:cubicBezTo>
                    <a:pt x="4104" y="10917"/>
                    <a:pt x="4771" y="11417"/>
                    <a:pt x="5338" y="12018"/>
                  </a:cubicBezTo>
                  <a:cubicBezTo>
                    <a:pt x="5872" y="12618"/>
                    <a:pt x="6339" y="13252"/>
                    <a:pt x="6739" y="13953"/>
                  </a:cubicBezTo>
                  <a:cubicBezTo>
                    <a:pt x="7506" y="15354"/>
                    <a:pt x="7940" y="16855"/>
                    <a:pt x="7940" y="18456"/>
                  </a:cubicBezTo>
                  <a:lnTo>
                    <a:pt x="7973" y="18456"/>
                  </a:lnTo>
                  <a:cubicBezTo>
                    <a:pt x="8040" y="16855"/>
                    <a:pt x="7740" y="15220"/>
                    <a:pt x="7039" y="13786"/>
                  </a:cubicBezTo>
                  <a:cubicBezTo>
                    <a:pt x="6339" y="12418"/>
                    <a:pt x="5338" y="11384"/>
                    <a:pt x="4171" y="10417"/>
                  </a:cubicBezTo>
                  <a:cubicBezTo>
                    <a:pt x="3570" y="9916"/>
                    <a:pt x="2970" y="9383"/>
                    <a:pt x="2603" y="8716"/>
                  </a:cubicBezTo>
                  <a:cubicBezTo>
                    <a:pt x="2336" y="8249"/>
                    <a:pt x="2136" y="7782"/>
                    <a:pt x="1969" y="7315"/>
                  </a:cubicBezTo>
                  <a:cubicBezTo>
                    <a:pt x="1102" y="4980"/>
                    <a:pt x="635" y="2544"/>
                    <a:pt x="401" y="76"/>
                  </a:cubicBezTo>
                  <a:cubicBezTo>
                    <a:pt x="401" y="26"/>
                    <a:pt x="368" y="1"/>
                    <a:pt x="3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rot="10640428">
              <a:off x="1012778" y="1486461"/>
              <a:ext cx="413666" cy="149022"/>
            </a:xfrm>
            <a:custGeom>
              <a:avLst/>
              <a:gdLst/>
              <a:ahLst/>
              <a:cxnLst/>
              <a:rect l="l" t="t" r="r" b="b"/>
              <a:pathLst>
                <a:path w="16547" h="5961" extrusionOk="0">
                  <a:moveTo>
                    <a:pt x="5447" y="299"/>
                  </a:moveTo>
                  <a:cubicBezTo>
                    <a:pt x="6469" y="299"/>
                    <a:pt x="7414" y="531"/>
                    <a:pt x="8173" y="982"/>
                  </a:cubicBezTo>
                  <a:cubicBezTo>
                    <a:pt x="8841" y="1382"/>
                    <a:pt x="9408" y="1949"/>
                    <a:pt x="9941" y="2483"/>
                  </a:cubicBezTo>
                  <a:cubicBezTo>
                    <a:pt x="10608" y="3183"/>
                    <a:pt x="11309" y="3884"/>
                    <a:pt x="12210" y="4284"/>
                  </a:cubicBezTo>
                  <a:cubicBezTo>
                    <a:pt x="12910" y="4584"/>
                    <a:pt x="13644" y="4751"/>
                    <a:pt x="14378" y="4884"/>
                  </a:cubicBezTo>
                  <a:cubicBezTo>
                    <a:pt x="14611" y="4918"/>
                    <a:pt x="14845" y="4984"/>
                    <a:pt x="15045" y="5018"/>
                  </a:cubicBezTo>
                  <a:cubicBezTo>
                    <a:pt x="14244" y="5018"/>
                    <a:pt x="13477" y="5185"/>
                    <a:pt x="12710" y="5351"/>
                  </a:cubicBezTo>
                  <a:cubicBezTo>
                    <a:pt x="11898" y="5504"/>
                    <a:pt x="11086" y="5675"/>
                    <a:pt x="10274" y="5675"/>
                  </a:cubicBezTo>
                  <a:cubicBezTo>
                    <a:pt x="10019" y="5675"/>
                    <a:pt x="9763" y="5658"/>
                    <a:pt x="9508" y="5618"/>
                  </a:cubicBezTo>
                  <a:cubicBezTo>
                    <a:pt x="8073" y="5385"/>
                    <a:pt x="6839" y="4451"/>
                    <a:pt x="5638" y="3550"/>
                  </a:cubicBezTo>
                  <a:cubicBezTo>
                    <a:pt x="5438" y="3417"/>
                    <a:pt x="5238" y="3283"/>
                    <a:pt x="5071" y="3150"/>
                  </a:cubicBezTo>
                  <a:cubicBezTo>
                    <a:pt x="4037" y="2383"/>
                    <a:pt x="2569" y="1482"/>
                    <a:pt x="1035" y="1449"/>
                  </a:cubicBezTo>
                  <a:cubicBezTo>
                    <a:pt x="2002" y="1015"/>
                    <a:pt x="3070" y="581"/>
                    <a:pt x="4171" y="415"/>
                  </a:cubicBezTo>
                  <a:cubicBezTo>
                    <a:pt x="4604" y="337"/>
                    <a:pt x="5032" y="299"/>
                    <a:pt x="5447" y="299"/>
                  </a:cubicBezTo>
                  <a:close/>
                  <a:moveTo>
                    <a:pt x="5427" y="1"/>
                  </a:moveTo>
                  <a:cubicBezTo>
                    <a:pt x="4999" y="1"/>
                    <a:pt x="4557" y="39"/>
                    <a:pt x="4104" y="114"/>
                  </a:cubicBezTo>
                  <a:cubicBezTo>
                    <a:pt x="2636" y="348"/>
                    <a:pt x="1268" y="982"/>
                    <a:pt x="101" y="1549"/>
                  </a:cubicBezTo>
                  <a:cubicBezTo>
                    <a:pt x="101" y="1549"/>
                    <a:pt x="68" y="1582"/>
                    <a:pt x="68" y="1582"/>
                  </a:cubicBezTo>
                  <a:cubicBezTo>
                    <a:pt x="1" y="1615"/>
                    <a:pt x="1" y="1682"/>
                    <a:pt x="34" y="1749"/>
                  </a:cubicBezTo>
                  <a:cubicBezTo>
                    <a:pt x="34" y="1816"/>
                    <a:pt x="134" y="1849"/>
                    <a:pt x="201" y="1849"/>
                  </a:cubicBezTo>
                  <a:cubicBezTo>
                    <a:pt x="475" y="1782"/>
                    <a:pt x="749" y="1751"/>
                    <a:pt x="1020" y="1751"/>
                  </a:cubicBezTo>
                  <a:cubicBezTo>
                    <a:pt x="2494" y="1751"/>
                    <a:pt x="3885" y="2651"/>
                    <a:pt x="4871" y="3383"/>
                  </a:cubicBezTo>
                  <a:cubicBezTo>
                    <a:pt x="5071" y="3517"/>
                    <a:pt x="5271" y="3650"/>
                    <a:pt x="5438" y="3784"/>
                  </a:cubicBezTo>
                  <a:cubicBezTo>
                    <a:pt x="6672" y="4718"/>
                    <a:pt x="7940" y="5652"/>
                    <a:pt x="9474" y="5885"/>
                  </a:cubicBezTo>
                  <a:cubicBezTo>
                    <a:pt x="9767" y="5938"/>
                    <a:pt x="10060" y="5961"/>
                    <a:pt x="10353" y="5961"/>
                  </a:cubicBezTo>
                  <a:cubicBezTo>
                    <a:pt x="11159" y="5961"/>
                    <a:pt x="11960" y="5790"/>
                    <a:pt x="12743" y="5618"/>
                  </a:cubicBezTo>
                  <a:cubicBezTo>
                    <a:pt x="13582" y="5464"/>
                    <a:pt x="14376" y="5309"/>
                    <a:pt x="15156" y="5309"/>
                  </a:cubicBezTo>
                  <a:cubicBezTo>
                    <a:pt x="15555" y="5309"/>
                    <a:pt x="15951" y="5350"/>
                    <a:pt x="16346" y="5451"/>
                  </a:cubicBezTo>
                  <a:cubicBezTo>
                    <a:pt x="16364" y="5460"/>
                    <a:pt x="16382" y="5465"/>
                    <a:pt x="16399" y="5465"/>
                  </a:cubicBezTo>
                  <a:cubicBezTo>
                    <a:pt x="16446" y="5465"/>
                    <a:pt x="16488" y="5434"/>
                    <a:pt x="16513" y="5385"/>
                  </a:cubicBezTo>
                  <a:cubicBezTo>
                    <a:pt x="16546" y="5318"/>
                    <a:pt x="16513" y="5218"/>
                    <a:pt x="16446" y="5185"/>
                  </a:cubicBezTo>
                  <a:cubicBezTo>
                    <a:pt x="15979" y="4884"/>
                    <a:pt x="15212" y="4751"/>
                    <a:pt x="14445" y="4584"/>
                  </a:cubicBezTo>
                  <a:cubicBezTo>
                    <a:pt x="13744" y="4451"/>
                    <a:pt x="12977" y="4284"/>
                    <a:pt x="12343" y="4017"/>
                  </a:cubicBezTo>
                  <a:cubicBezTo>
                    <a:pt x="11476" y="3650"/>
                    <a:pt x="10842" y="2983"/>
                    <a:pt x="10141" y="2283"/>
                  </a:cubicBezTo>
                  <a:cubicBezTo>
                    <a:pt x="9608" y="1715"/>
                    <a:pt x="9007" y="1148"/>
                    <a:pt x="8340" y="748"/>
                  </a:cubicBezTo>
                  <a:cubicBezTo>
                    <a:pt x="7503" y="246"/>
                    <a:pt x="6511" y="1"/>
                    <a:pt x="5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rot="10640428">
              <a:off x="1022004" y="1503090"/>
              <a:ext cx="370292" cy="118547"/>
            </a:xfrm>
            <a:custGeom>
              <a:avLst/>
              <a:gdLst/>
              <a:ahLst/>
              <a:cxnLst/>
              <a:rect l="l" t="t" r="r" b="b"/>
              <a:pathLst>
                <a:path w="14812" h="4742" extrusionOk="0">
                  <a:moveTo>
                    <a:pt x="3254" y="1"/>
                  </a:moveTo>
                  <a:cubicBezTo>
                    <a:pt x="2175" y="1"/>
                    <a:pt x="1069" y="301"/>
                    <a:pt x="67" y="538"/>
                  </a:cubicBezTo>
                  <a:cubicBezTo>
                    <a:pt x="1" y="538"/>
                    <a:pt x="34" y="605"/>
                    <a:pt x="67" y="605"/>
                  </a:cubicBezTo>
                  <a:cubicBezTo>
                    <a:pt x="1119" y="458"/>
                    <a:pt x="2188" y="168"/>
                    <a:pt x="3249" y="168"/>
                  </a:cubicBezTo>
                  <a:cubicBezTo>
                    <a:pt x="3635" y="168"/>
                    <a:pt x="4021" y="207"/>
                    <a:pt x="4404" y="305"/>
                  </a:cubicBezTo>
                  <a:cubicBezTo>
                    <a:pt x="5771" y="638"/>
                    <a:pt x="6805" y="1539"/>
                    <a:pt x="7806" y="2506"/>
                  </a:cubicBezTo>
                  <a:cubicBezTo>
                    <a:pt x="8640" y="3340"/>
                    <a:pt x="9541" y="3840"/>
                    <a:pt x="10742" y="4007"/>
                  </a:cubicBezTo>
                  <a:cubicBezTo>
                    <a:pt x="11375" y="4107"/>
                    <a:pt x="12042" y="4141"/>
                    <a:pt x="12676" y="4241"/>
                  </a:cubicBezTo>
                  <a:cubicBezTo>
                    <a:pt x="13410" y="4341"/>
                    <a:pt x="14111" y="4541"/>
                    <a:pt x="14811" y="4741"/>
                  </a:cubicBezTo>
                  <a:cubicBezTo>
                    <a:pt x="13544" y="4307"/>
                    <a:pt x="12276" y="4141"/>
                    <a:pt x="10908" y="3940"/>
                  </a:cubicBezTo>
                  <a:cubicBezTo>
                    <a:pt x="10141" y="3807"/>
                    <a:pt x="9407" y="3640"/>
                    <a:pt x="8773" y="3173"/>
                  </a:cubicBezTo>
                  <a:cubicBezTo>
                    <a:pt x="8140" y="2740"/>
                    <a:pt x="7673" y="2173"/>
                    <a:pt x="7139" y="1672"/>
                  </a:cubicBezTo>
                  <a:cubicBezTo>
                    <a:pt x="6272" y="905"/>
                    <a:pt x="5238" y="271"/>
                    <a:pt x="4103" y="71"/>
                  </a:cubicBezTo>
                  <a:cubicBezTo>
                    <a:pt x="3824" y="22"/>
                    <a:pt x="3540" y="1"/>
                    <a:pt x="32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rot="10640428">
              <a:off x="1026646" y="1504177"/>
              <a:ext cx="385966" cy="99273"/>
            </a:xfrm>
            <a:custGeom>
              <a:avLst/>
              <a:gdLst/>
              <a:ahLst/>
              <a:cxnLst/>
              <a:rect l="l" t="t" r="r" b="b"/>
              <a:pathLst>
                <a:path w="15439" h="3971" extrusionOk="0">
                  <a:moveTo>
                    <a:pt x="1329" y="1"/>
                  </a:moveTo>
                  <a:cubicBezTo>
                    <a:pt x="862" y="1"/>
                    <a:pt x="428" y="34"/>
                    <a:pt x="28" y="334"/>
                  </a:cubicBezTo>
                  <a:cubicBezTo>
                    <a:pt x="1" y="361"/>
                    <a:pt x="18" y="410"/>
                    <a:pt x="60" y="410"/>
                  </a:cubicBezTo>
                  <a:cubicBezTo>
                    <a:pt x="70" y="410"/>
                    <a:pt x="82" y="407"/>
                    <a:pt x="95" y="401"/>
                  </a:cubicBezTo>
                  <a:cubicBezTo>
                    <a:pt x="421" y="209"/>
                    <a:pt x="814" y="161"/>
                    <a:pt x="1217" y="161"/>
                  </a:cubicBezTo>
                  <a:cubicBezTo>
                    <a:pt x="1513" y="161"/>
                    <a:pt x="1813" y="187"/>
                    <a:pt x="2096" y="201"/>
                  </a:cubicBezTo>
                  <a:cubicBezTo>
                    <a:pt x="2830" y="201"/>
                    <a:pt x="3530" y="301"/>
                    <a:pt x="4231" y="535"/>
                  </a:cubicBezTo>
                  <a:cubicBezTo>
                    <a:pt x="4931" y="768"/>
                    <a:pt x="5565" y="1102"/>
                    <a:pt x="6166" y="1502"/>
                  </a:cubicBezTo>
                  <a:cubicBezTo>
                    <a:pt x="6733" y="1936"/>
                    <a:pt x="7233" y="2436"/>
                    <a:pt x="7834" y="2870"/>
                  </a:cubicBezTo>
                  <a:cubicBezTo>
                    <a:pt x="8699" y="3484"/>
                    <a:pt x="9635" y="3654"/>
                    <a:pt x="10660" y="3654"/>
                  </a:cubicBezTo>
                  <a:cubicBezTo>
                    <a:pt x="10860" y="3654"/>
                    <a:pt x="11063" y="3648"/>
                    <a:pt x="11269" y="3637"/>
                  </a:cubicBezTo>
                  <a:cubicBezTo>
                    <a:pt x="11523" y="3619"/>
                    <a:pt x="11776" y="3610"/>
                    <a:pt x="12028" y="3610"/>
                  </a:cubicBezTo>
                  <a:cubicBezTo>
                    <a:pt x="13167" y="3610"/>
                    <a:pt x="14292" y="3779"/>
                    <a:pt x="15439" y="3970"/>
                  </a:cubicBezTo>
                  <a:cubicBezTo>
                    <a:pt x="14188" y="3714"/>
                    <a:pt x="12985" y="3555"/>
                    <a:pt x="11728" y="3555"/>
                  </a:cubicBezTo>
                  <a:cubicBezTo>
                    <a:pt x="11510" y="3555"/>
                    <a:pt x="11291" y="3560"/>
                    <a:pt x="11069" y="3570"/>
                  </a:cubicBezTo>
                  <a:cubicBezTo>
                    <a:pt x="10927" y="3577"/>
                    <a:pt x="10785" y="3580"/>
                    <a:pt x="10643" y="3580"/>
                  </a:cubicBezTo>
                  <a:cubicBezTo>
                    <a:pt x="10051" y="3580"/>
                    <a:pt x="9459" y="3512"/>
                    <a:pt x="8868" y="3270"/>
                  </a:cubicBezTo>
                  <a:cubicBezTo>
                    <a:pt x="8134" y="3003"/>
                    <a:pt x="7533" y="2503"/>
                    <a:pt x="6966" y="1969"/>
                  </a:cubicBezTo>
                  <a:cubicBezTo>
                    <a:pt x="5899" y="1068"/>
                    <a:pt x="4698" y="434"/>
                    <a:pt x="3330" y="168"/>
                  </a:cubicBezTo>
                  <a:cubicBezTo>
                    <a:pt x="2663" y="34"/>
                    <a:pt x="1996" y="1"/>
                    <a:pt x="13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rot="10640428">
              <a:off x="1061416" y="1499267"/>
              <a:ext cx="332742" cy="97798"/>
            </a:xfrm>
            <a:custGeom>
              <a:avLst/>
              <a:gdLst/>
              <a:ahLst/>
              <a:cxnLst/>
              <a:rect l="l" t="t" r="r" b="b"/>
              <a:pathLst>
                <a:path w="13310" h="3912" extrusionOk="0">
                  <a:moveTo>
                    <a:pt x="728" y="0"/>
                  </a:moveTo>
                  <a:cubicBezTo>
                    <a:pt x="502" y="0"/>
                    <a:pt x="271" y="38"/>
                    <a:pt x="34" y="128"/>
                  </a:cubicBezTo>
                  <a:cubicBezTo>
                    <a:pt x="0" y="128"/>
                    <a:pt x="34" y="194"/>
                    <a:pt x="67" y="194"/>
                  </a:cubicBezTo>
                  <a:cubicBezTo>
                    <a:pt x="286" y="118"/>
                    <a:pt x="504" y="84"/>
                    <a:pt x="721" y="84"/>
                  </a:cubicBezTo>
                  <a:cubicBezTo>
                    <a:pt x="1168" y="84"/>
                    <a:pt x="1609" y="226"/>
                    <a:pt x="2035" y="428"/>
                  </a:cubicBezTo>
                  <a:cubicBezTo>
                    <a:pt x="2602" y="695"/>
                    <a:pt x="3169" y="962"/>
                    <a:pt x="3703" y="1229"/>
                  </a:cubicBezTo>
                  <a:cubicBezTo>
                    <a:pt x="4871" y="1762"/>
                    <a:pt x="5705" y="2730"/>
                    <a:pt x="6772" y="3397"/>
                  </a:cubicBezTo>
                  <a:cubicBezTo>
                    <a:pt x="7394" y="3765"/>
                    <a:pt x="8000" y="3911"/>
                    <a:pt x="8656" y="3911"/>
                  </a:cubicBezTo>
                  <a:cubicBezTo>
                    <a:pt x="8950" y="3911"/>
                    <a:pt x="9254" y="3882"/>
                    <a:pt x="9574" y="3830"/>
                  </a:cubicBezTo>
                  <a:cubicBezTo>
                    <a:pt x="10808" y="3664"/>
                    <a:pt x="12042" y="3597"/>
                    <a:pt x="13310" y="3564"/>
                  </a:cubicBezTo>
                  <a:cubicBezTo>
                    <a:pt x="13148" y="3559"/>
                    <a:pt x="12985" y="3557"/>
                    <a:pt x="12823" y="3557"/>
                  </a:cubicBezTo>
                  <a:cubicBezTo>
                    <a:pt x="11752" y="3557"/>
                    <a:pt x="10684" y="3648"/>
                    <a:pt x="9641" y="3764"/>
                  </a:cubicBezTo>
                  <a:cubicBezTo>
                    <a:pt x="9290" y="3814"/>
                    <a:pt x="8949" y="3855"/>
                    <a:pt x="8611" y="3855"/>
                  </a:cubicBezTo>
                  <a:cubicBezTo>
                    <a:pt x="8273" y="3855"/>
                    <a:pt x="7939" y="3814"/>
                    <a:pt x="7606" y="3697"/>
                  </a:cubicBezTo>
                  <a:cubicBezTo>
                    <a:pt x="6972" y="3463"/>
                    <a:pt x="6438" y="3063"/>
                    <a:pt x="5938" y="2663"/>
                  </a:cubicBezTo>
                  <a:cubicBezTo>
                    <a:pt x="5404" y="2229"/>
                    <a:pt x="4904" y="1796"/>
                    <a:pt x="4337" y="1429"/>
                  </a:cubicBezTo>
                  <a:cubicBezTo>
                    <a:pt x="3837" y="1128"/>
                    <a:pt x="3269" y="928"/>
                    <a:pt x="2736" y="661"/>
                  </a:cubicBezTo>
                  <a:cubicBezTo>
                    <a:pt x="2081" y="359"/>
                    <a:pt x="1426" y="0"/>
                    <a:pt x="7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rot="10640428">
              <a:off x="1110335" y="1525345"/>
              <a:ext cx="205995" cy="106523"/>
            </a:xfrm>
            <a:custGeom>
              <a:avLst/>
              <a:gdLst/>
              <a:ahLst/>
              <a:cxnLst/>
              <a:rect l="l" t="t" r="r" b="b"/>
              <a:pathLst>
                <a:path w="8240" h="4261" extrusionOk="0">
                  <a:moveTo>
                    <a:pt x="442" y="0"/>
                  </a:moveTo>
                  <a:cubicBezTo>
                    <a:pt x="306" y="0"/>
                    <a:pt x="170" y="8"/>
                    <a:pt x="34" y="24"/>
                  </a:cubicBezTo>
                  <a:cubicBezTo>
                    <a:pt x="0" y="24"/>
                    <a:pt x="0" y="91"/>
                    <a:pt x="34" y="91"/>
                  </a:cubicBezTo>
                  <a:cubicBezTo>
                    <a:pt x="834" y="157"/>
                    <a:pt x="1602" y="258"/>
                    <a:pt x="2335" y="558"/>
                  </a:cubicBezTo>
                  <a:cubicBezTo>
                    <a:pt x="3136" y="891"/>
                    <a:pt x="3836" y="1358"/>
                    <a:pt x="4470" y="1859"/>
                  </a:cubicBezTo>
                  <a:cubicBezTo>
                    <a:pt x="5104" y="2359"/>
                    <a:pt x="5638" y="2959"/>
                    <a:pt x="6272" y="3393"/>
                  </a:cubicBezTo>
                  <a:cubicBezTo>
                    <a:pt x="6872" y="3827"/>
                    <a:pt x="7572" y="4027"/>
                    <a:pt x="8240" y="4260"/>
                  </a:cubicBezTo>
                  <a:cubicBezTo>
                    <a:pt x="7339" y="3927"/>
                    <a:pt x="6472" y="3560"/>
                    <a:pt x="5738" y="2893"/>
                  </a:cubicBezTo>
                  <a:cubicBezTo>
                    <a:pt x="5171" y="2359"/>
                    <a:pt x="4604" y="1859"/>
                    <a:pt x="4003" y="1392"/>
                  </a:cubicBezTo>
                  <a:cubicBezTo>
                    <a:pt x="2979" y="669"/>
                    <a:pt x="1710"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rot="10640428">
              <a:off x="1098405" y="1574065"/>
              <a:ext cx="273544" cy="428140"/>
            </a:xfrm>
            <a:custGeom>
              <a:avLst/>
              <a:gdLst/>
              <a:ahLst/>
              <a:cxnLst/>
              <a:rect l="l" t="t" r="r" b="b"/>
              <a:pathLst>
                <a:path w="10942" h="17126" extrusionOk="0">
                  <a:moveTo>
                    <a:pt x="568" y="625"/>
                  </a:moveTo>
                  <a:lnTo>
                    <a:pt x="568" y="625"/>
                  </a:lnTo>
                  <a:cubicBezTo>
                    <a:pt x="1502" y="1393"/>
                    <a:pt x="2136" y="2494"/>
                    <a:pt x="2302" y="3694"/>
                  </a:cubicBezTo>
                  <a:cubicBezTo>
                    <a:pt x="2336" y="3794"/>
                    <a:pt x="2336" y="3861"/>
                    <a:pt x="2336" y="3961"/>
                  </a:cubicBezTo>
                  <a:cubicBezTo>
                    <a:pt x="2402" y="4228"/>
                    <a:pt x="2436" y="4562"/>
                    <a:pt x="2536" y="4829"/>
                  </a:cubicBezTo>
                  <a:cubicBezTo>
                    <a:pt x="2736" y="5262"/>
                    <a:pt x="3103" y="5596"/>
                    <a:pt x="3437" y="5896"/>
                  </a:cubicBezTo>
                  <a:cubicBezTo>
                    <a:pt x="3603" y="6029"/>
                    <a:pt x="3737" y="6129"/>
                    <a:pt x="3870" y="6263"/>
                  </a:cubicBezTo>
                  <a:cubicBezTo>
                    <a:pt x="4871" y="7063"/>
                    <a:pt x="5905" y="7897"/>
                    <a:pt x="6405" y="9065"/>
                  </a:cubicBezTo>
                  <a:cubicBezTo>
                    <a:pt x="6572" y="9398"/>
                    <a:pt x="6672" y="9799"/>
                    <a:pt x="6772" y="10166"/>
                  </a:cubicBezTo>
                  <a:cubicBezTo>
                    <a:pt x="6839" y="10299"/>
                    <a:pt x="6872" y="10466"/>
                    <a:pt x="6906" y="10599"/>
                  </a:cubicBezTo>
                  <a:cubicBezTo>
                    <a:pt x="7406" y="12234"/>
                    <a:pt x="8207" y="13668"/>
                    <a:pt x="9207" y="15103"/>
                  </a:cubicBezTo>
                  <a:cubicBezTo>
                    <a:pt x="9074" y="14969"/>
                    <a:pt x="8907" y="14869"/>
                    <a:pt x="8740" y="14769"/>
                  </a:cubicBezTo>
                  <a:cubicBezTo>
                    <a:pt x="8307" y="14469"/>
                    <a:pt x="7806" y="14235"/>
                    <a:pt x="7306" y="14002"/>
                  </a:cubicBezTo>
                  <a:cubicBezTo>
                    <a:pt x="7039" y="13868"/>
                    <a:pt x="6739" y="13735"/>
                    <a:pt x="6472" y="13601"/>
                  </a:cubicBezTo>
                  <a:cubicBezTo>
                    <a:pt x="4170" y="12367"/>
                    <a:pt x="2402" y="10132"/>
                    <a:pt x="1802" y="7564"/>
                  </a:cubicBezTo>
                  <a:cubicBezTo>
                    <a:pt x="1569" y="6663"/>
                    <a:pt x="1468" y="5696"/>
                    <a:pt x="1402" y="4762"/>
                  </a:cubicBezTo>
                  <a:cubicBezTo>
                    <a:pt x="1268" y="3361"/>
                    <a:pt x="1135" y="1893"/>
                    <a:pt x="568" y="625"/>
                  </a:cubicBezTo>
                  <a:close/>
                  <a:moveTo>
                    <a:pt x="151" y="0"/>
                  </a:moveTo>
                  <a:cubicBezTo>
                    <a:pt x="126" y="0"/>
                    <a:pt x="101" y="8"/>
                    <a:pt x="67" y="25"/>
                  </a:cubicBezTo>
                  <a:lnTo>
                    <a:pt x="34" y="25"/>
                  </a:lnTo>
                  <a:cubicBezTo>
                    <a:pt x="1" y="92"/>
                    <a:pt x="1" y="158"/>
                    <a:pt x="34" y="225"/>
                  </a:cubicBezTo>
                  <a:cubicBezTo>
                    <a:pt x="801" y="1593"/>
                    <a:pt x="935" y="3127"/>
                    <a:pt x="1102" y="4762"/>
                  </a:cubicBezTo>
                  <a:cubicBezTo>
                    <a:pt x="1202" y="5729"/>
                    <a:pt x="1268" y="6697"/>
                    <a:pt x="1502" y="7631"/>
                  </a:cubicBezTo>
                  <a:cubicBezTo>
                    <a:pt x="2136" y="10266"/>
                    <a:pt x="3970" y="12601"/>
                    <a:pt x="6339" y="13868"/>
                  </a:cubicBezTo>
                  <a:cubicBezTo>
                    <a:pt x="6605" y="14002"/>
                    <a:pt x="6906" y="14135"/>
                    <a:pt x="7206" y="14269"/>
                  </a:cubicBezTo>
                  <a:cubicBezTo>
                    <a:pt x="7673" y="14502"/>
                    <a:pt x="8140" y="14736"/>
                    <a:pt x="8607" y="15036"/>
                  </a:cubicBezTo>
                  <a:cubicBezTo>
                    <a:pt x="9407" y="15570"/>
                    <a:pt x="9808" y="16037"/>
                    <a:pt x="10408" y="16770"/>
                  </a:cubicBezTo>
                  <a:lnTo>
                    <a:pt x="10442" y="16804"/>
                  </a:lnTo>
                  <a:cubicBezTo>
                    <a:pt x="10508" y="16904"/>
                    <a:pt x="10575" y="16971"/>
                    <a:pt x="10642" y="17071"/>
                  </a:cubicBezTo>
                  <a:cubicBezTo>
                    <a:pt x="10681" y="17110"/>
                    <a:pt x="10720" y="17126"/>
                    <a:pt x="10759" y="17126"/>
                  </a:cubicBezTo>
                  <a:cubicBezTo>
                    <a:pt x="10787" y="17126"/>
                    <a:pt x="10814" y="17118"/>
                    <a:pt x="10842" y="17104"/>
                  </a:cubicBezTo>
                  <a:cubicBezTo>
                    <a:pt x="10909" y="17037"/>
                    <a:pt x="10942" y="16971"/>
                    <a:pt x="10875" y="16904"/>
                  </a:cubicBezTo>
                  <a:cubicBezTo>
                    <a:pt x="10842" y="16837"/>
                    <a:pt x="10808" y="16804"/>
                    <a:pt x="10775" y="16737"/>
                  </a:cubicBezTo>
                  <a:cubicBezTo>
                    <a:pt x="10775" y="16737"/>
                    <a:pt x="10775" y="16704"/>
                    <a:pt x="10742" y="16704"/>
                  </a:cubicBezTo>
                  <a:lnTo>
                    <a:pt x="10675" y="16637"/>
                  </a:lnTo>
                  <a:cubicBezTo>
                    <a:pt x="9174" y="14602"/>
                    <a:pt x="7873" y="12734"/>
                    <a:pt x="7206" y="10499"/>
                  </a:cubicBezTo>
                  <a:cubicBezTo>
                    <a:pt x="7173" y="10366"/>
                    <a:pt x="7106" y="10232"/>
                    <a:pt x="7072" y="10066"/>
                  </a:cubicBezTo>
                  <a:cubicBezTo>
                    <a:pt x="6972" y="9699"/>
                    <a:pt x="6839" y="9298"/>
                    <a:pt x="6706" y="8931"/>
                  </a:cubicBezTo>
                  <a:cubicBezTo>
                    <a:pt x="6138" y="7731"/>
                    <a:pt x="5071" y="6863"/>
                    <a:pt x="4070" y="5996"/>
                  </a:cubicBezTo>
                  <a:lnTo>
                    <a:pt x="3637" y="5662"/>
                  </a:lnTo>
                  <a:cubicBezTo>
                    <a:pt x="3303" y="5362"/>
                    <a:pt x="2970" y="5095"/>
                    <a:pt x="2803" y="4728"/>
                  </a:cubicBezTo>
                  <a:cubicBezTo>
                    <a:pt x="2703" y="4462"/>
                    <a:pt x="2669" y="4195"/>
                    <a:pt x="2636" y="3928"/>
                  </a:cubicBezTo>
                  <a:cubicBezTo>
                    <a:pt x="2636" y="3828"/>
                    <a:pt x="2636" y="3761"/>
                    <a:pt x="2603" y="3661"/>
                  </a:cubicBezTo>
                  <a:cubicBezTo>
                    <a:pt x="2402" y="2160"/>
                    <a:pt x="1502" y="792"/>
                    <a:pt x="234" y="25"/>
                  </a:cubicBezTo>
                  <a:cubicBezTo>
                    <a:pt x="201" y="8"/>
                    <a:pt x="176" y="0"/>
                    <a:pt x="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rot="10640428">
              <a:off x="1122447" y="1603675"/>
              <a:ext cx="230195" cy="363142"/>
            </a:xfrm>
            <a:custGeom>
              <a:avLst/>
              <a:gdLst/>
              <a:ahLst/>
              <a:cxnLst/>
              <a:rect l="l" t="t" r="r" b="b"/>
              <a:pathLst>
                <a:path w="9208" h="14526" extrusionOk="0">
                  <a:moveTo>
                    <a:pt x="26" y="0"/>
                  </a:moveTo>
                  <a:cubicBezTo>
                    <a:pt x="16" y="0"/>
                    <a:pt x="1" y="15"/>
                    <a:pt x="1" y="15"/>
                  </a:cubicBezTo>
                  <a:cubicBezTo>
                    <a:pt x="301" y="816"/>
                    <a:pt x="268" y="1616"/>
                    <a:pt x="335" y="2417"/>
                  </a:cubicBezTo>
                  <a:cubicBezTo>
                    <a:pt x="401" y="3117"/>
                    <a:pt x="501" y="3851"/>
                    <a:pt x="701" y="4518"/>
                  </a:cubicBezTo>
                  <a:cubicBezTo>
                    <a:pt x="1035" y="5819"/>
                    <a:pt x="1602" y="7053"/>
                    <a:pt x="2336" y="8154"/>
                  </a:cubicBezTo>
                  <a:cubicBezTo>
                    <a:pt x="3103" y="9355"/>
                    <a:pt x="4104" y="10389"/>
                    <a:pt x="5238" y="11223"/>
                  </a:cubicBezTo>
                  <a:cubicBezTo>
                    <a:pt x="5872" y="11690"/>
                    <a:pt x="6606" y="11990"/>
                    <a:pt x="7239" y="12457"/>
                  </a:cubicBezTo>
                  <a:cubicBezTo>
                    <a:pt x="8040" y="12991"/>
                    <a:pt x="8607" y="13825"/>
                    <a:pt x="9208" y="14525"/>
                  </a:cubicBezTo>
                  <a:cubicBezTo>
                    <a:pt x="8707" y="13892"/>
                    <a:pt x="8207" y="13158"/>
                    <a:pt x="7573" y="12624"/>
                  </a:cubicBezTo>
                  <a:cubicBezTo>
                    <a:pt x="6973" y="12090"/>
                    <a:pt x="6205" y="11757"/>
                    <a:pt x="5538" y="11290"/>
                  </a:cubicBezTo>
                  <a:cubicBezTo>
                    <a:pt x="4337" y="10489"/>
                    <a:pt x="3303" y="9422"/>
                    <a:pt x="2503" y="8221"/>
                  </a:cubicBezTo>
                  <a:cubicBezTo>
                    <a:pt x="1635" y="6987"/>
                    <a:pt x="1035" y="5619"/>
                    <a:pt x="701" y="4151"/>
                  </a:cubicBezTo>
                  <a:cubicBezTo>
                    <a:pt x="501" y="3384"/>
                    <a:pt x="435" y="2650"/>
                    <a:pt x="401" y="1850"/>
                  </a:cubicBezTo>
                  <a:cubicBezTo>
                    <a:pt x="368" y="1216"/>
                    <a:pt x="301" y="582"/>
                    <a:pt x="34" y="15"/>
                  </a:cubicBezTo>
                  <a:cubicBezTo>
                    <a:pt x="34" y="4"/>
                    <a:pt x="31" y="0"/>
                    <a:pt x="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rot="10640428">
              <a:off x="1146430" y="1632679"/>
              <a:ext cx="227670" cy="366942"/>
            </a:xfrm>
            <a:custGeom>
              <a:avLst/>
              <a:gdLst/>
              <a:ahLst/>
              <a:cxnLst/>
              <a:rect l="l" t="t" r="r" b="b"/>
              <a:pathLst>
                <a:path w="9107" h="14678" extrusionOk="0">
                  <a:moveTo>
                    <a:pt x="67" y="0"/>
                  </a:moveTo>
                  <a:cubicBezTo>
                    <a:pt x="34" y="0"/>
                    <a:pt x="0" y="0"/>
                    <a:pt x="34" y="34"/>
                  </a:cubicBezTo>
                  <a:cubicBezTo>
                    <a:pt x="534" y="701"/>
                    <a:pt x="901" y="1435"/>
                    <a:pt x="1034" y="2235"/>
                  </a:cubicBezTo>
                  <a:cubicBezTo>
                    <a:pt x="1168" y="2903"/>
                    <a:pt x="1268" y="3503"/>
                    <a:pt x="1535" y="4137"/>
                  </a:cubicBezTo>
                  <a:cubicBezTo>
                    <a:pt x="1835" y="4704"/>
                    <a:pt x="2202" y="5238"/>
                    <a:pt x="2536" y="5805"/>
                  </a:cubicBezTo>
                  <a:cubicBezTo>
                    <a:pt x="2902" y="6438"/>
                    <a:pt x="3136" y="7106"/>
                    <a:pt x="3403" y="7739"/>
                  </a:cubicBezTo>
                  <a:cubicBezTo>
                    <a:pt x="3937" y="9107"/>
                    <a:pt x="4670" y="10508"/>
                    <a:pt x="5771" y="11475"/>
                  </a:cubicBezTo>
                  <a:cubicBezTo>
                    <a:pt x="6338" y="11976"/>
                    <a:pt x="6939" y="12376"/>
                    <a:pt x="7506" y="12910"/>
                  </a:cubicBezTo>
                  <a:cubicBezTo>
                    <a:pt x="8073" y="13443"/>
                    <a:pt x="8607" y="14044"/>
                    <a:pt x="9107" y="14678"/>
                  </a:cubicBezTo>
                  <a:cubicBezTo>
                    <a:pt x="8607" y="14044"/>
                    <a:pt x="8106" y="13443"/>
                    <a:pt x="7539" y="12876"/>
                  </a:cubicBezTo>
                  <a:cubicBezTo>
                    <a:pt x="7005" y="12343"/>
                    <a:pt x="6372" y="11909"/>
                    <a:pt x="5805" y="11409"/>
                  </a:cubicBezTo>
                  <a:cubicBezTo>
                    <a:pt x="4637" y="10375"/>
                    <a:pt x="3903" y="8840"/>
                    <a:pt x="3336" y="7372"/>
                  </a:cubicBezTo>
                  <a:cubicBezTo>
                    <a:pt x="3103" y="6739"/>
                    <a:pt x="2802" y="6105"/>
                    <a:pt x="2435" y="5504"/>
                  </a:cubicBezTo>
                  <a:cubicBezTo>
                    <a:pt x="2102" y="4937"/>
                    <a:pt x="1702" y="4370"/>
                    <a:pt x="1468" y="3736"/>
                  </a:cubicBezTo>
                  <a:cubicBezTo>
                    <a:pt x="1201" y="3036"/>
                    <a:pt x="1201" y="2302"/>
                    <a:pt x="968" y="1602"/>
                  </a:cubicBezTo>
                  <a:cubicBezTo>
                    <a:pt x="768" y="1001"/>
                    <a:pt x="434" y="467"/>
                    <a:pt x="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rot="10640428">
              <a:off x="1159169" y="1656790"/>
              <a:ext cx="205170" cy="328942"/>
            </a:xfrm>
            <a:custGeom>
              <a:avLst/>
              <a:gdLst/>
              <a:ahLst/>
              <a:cxnLst/>
              <a:rect l="l" t="t" r="r" b="b"/>
              <a:pathLst>
                <a:path w="8207" h="13158" extrusionOk="0">
                  <a:moveTo>
                    <a:pt x="12" y="1"/>
                  </a:moveTo>
                  <a:cubicBezTo>
                    <a:pt x="1" y="1"/>
                    <a:pt x="1" y="24"/>
                    <a:pt x="1" y="48"/>
                  </a:cubicBezTo>
                  <a:cubicBezTo>
                    <a:pt x="701" y="615"/>
                    <a:pt x="1302" y="1149"/>
                    <a:pt x="1535" y="2049"/>
                  </a:cubicBezTo>
                  <a:cubicBezTo>
                    <a:pt x="1702" y="2650"/>
                    <a:pt x="1702" y="3284"/>
                    <a:pt x="1902" y="3851"/>
                  </a:cubicBezTo>
                  <a:cubicBezTo>
                    <a:pt x="2069" y="4384"/>
                    <a:pt x="2402" y="4818"/>
                    <a:pt x="2703" y="5252"/>
                  </a:cubicBezTo>
                  <a:cubicBezTo>
                    <a:pt x="3103" y="5819"/>
                    <a:pt x="3270" y="6519"/>
                    <a:pt x="3637" y="7086"/>
                  </a:cubicBezTo>
                  <a:cubicBezTo>
                    <a:pt x="3970" y="7587"/>
                    <a:pt x="4437" y="7987"/>
                    <a:pt x="4904" y="8354"/>
                  </a:cubicBezTo>
                  <a:cubicBezTo>
                    <a:pt x="5471" y="8854"/>
                    <a:pt x="5972" y="9321"/>
                    <a:pt x="6339" y="9988"/>
                  </a:cubicBezTo>
                  <a:cubicBezTo>
                    <a:pt x="6939" y="11056"/>
                    <a:pt x="7306" y="12257"/>
                    <a:pt x="8173" y="13157"/>
                  </a:cubicBezTo>
                  <a:lnTo>
                    <a:pt x="8207" y="13157"/>
                  </a:lnTo>
                  <a:cubicBezTo>
                    <a:pt x="7273" y="12157"/>
                    <a:pt x="6939" y="10756"/>
                    <a:pt x="6205" y="9621"/>
                  </a:cubicBezTo>
                  <a:cubicBezTo>
                    <a:pt x="5505" y="8487"/>
                    <a:pt x="4137" y="7887"/>
                    <a:pt x="3570" y="6653"/>
                  </a:cubicBezTo>
                  <a:cubicBezTo>
                    <a:pt x="3303" y="6086"/>
                    <a:pt x="3103" y="5552"/>
                    <a:pt x="2736" y="5018"/>
                  </a:cubicBezTo>
                  <a:cubicBezTo>
                    <a:pt x="2269" y="4351"/>
                    <a:pt x="1935" y="3751"/>
                    <a:pt x="1802" y="2950"/>
                  </a:cubicBezTo>
                  <a:cubicBezTo>
                    <a:pt x="1702" y="2383"/>
                    <a:pt x="1635" y="1782"/>
                    <a:pt x="1335" y="1315"/>
                  </a:cubicBezTo>
                  <a:cubicBezTo>
                    <a:pt x="1001" y="782"/>
                    <a:pt x="501" y="348"/>
                    <a:pt x="34" y="14"/>
                  </a:cubicBezTo>
                  <a:cubicBezTo>
                    <a:pt x="24" y="5"/>
                    <a:pt x="17" y="1"/>
                    <a:pt x="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rot="10640428">
              <a:off x="1195548" y="1737900"/>
              <a:ext cx="86423" cy="118497"/>
            </a:xfrm>
            <a:custGeom>
              <a:avLst/>
              <a:gdLst/>
              <a:ahLst/>
              <a:cxnLst/>
              <a:rect l="l" t="t" r="r" b="b"/>
              <a:pathLst>
                <a:path w="3457" h="4740" extrusionOk="0">
                  <a:moveTo>
                    <a:pt x="42" y="0"/>
                  </a:moveTo>
                  <a:cubicBezTo>
                    <a:pt x="18" y="0"/>
                    <a:pt x="0" y="29"/>
                    <a:pt x="21" y="70"/>
                  </a:cubicBezTo>
                  <a:cubicBezTo>
                    <a:pt x="488" y="904"/>
                    <a:pt x="1188" y="1571"/>
                    <a:pt x="1822" y="2272"/>
                  </a:cubicBezTo>
                  <a:cubicBezTo>
                    <a:pt x="2489" y="2972"/>
                    <a:pt x="3090" y="3806"/>
                    <a:pt x="3423" y="4740"/>
                  </a:cubicBezTo>
                  <a:lnTo>
                    <a:pt x="3456" y="4740"/>
                  </a:lnTo>
                  <a:cubicBezTo>
                    <a:pt x="2923" y="2772"/>
                    <a:pt x="1121" y="1671"/>
                    <a:pt x="87" y="37"/>
                  </a:cubicBezTo>
                  <a:cubicBezTo>
                    <a:pt x="75" y="11"/>
                    <a:pt x="57" y="0"/>
                    <a:pt x="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rot="10640428">
              <a:off x="1139889" y="1794011"/>
              <a:ext cx="125122" cy="412816"/>
            </a:xfrm>
            <a:custGeom>
              <a:avLst/>
              <a:gdLst/>
              <a:ahLst/>
              <a:cxnLst/>
              <a:rect l="l" t="t" r="r" b="b"/>
              <a:pathLst>
                <a:path w="5005" h="16513" extrusionOk="0">
                  <a:moveTo>
                    <a:pt x="2036" y="1235"/>
                  </a:moveTo>
                  <a:lnTo>
                    <a:pt x="4070" y="6973"/>
                  </a:lnTo>
                  <a:cubicBezTo>
                    <a:pt x="4270" y="7573"/>
                    <a:pt x="4504" y="8207"/>
                    <a:pt x="4604" y="8841"/>
                  </a:cubicBezTo>
                  <a:cubicBezTo>
                    <a:pt x="4704" y="9474"/>
                    <a:pt x="4671" y="10108"/>
                    <a:pt x="4537" y="10742"/>
                  </a:cubicBezTo>
                  <a:cubicBezTo>
                    <a:pt x="4404" y="11342"/>
                    <a:pt x="4170" y="11976"/>
                    <a:pt x="3937" y="12643"/>
                  </a:cubicBezTo>
                  <a:cubicBezTo>
                    <a:pt x="3637" y="13444"/>
                    <a:pt x="3370" y="14211"/>
                    <a:pt x="3203" y="14978"/>
                  </a:cubicBezTo>
                  <a:cubicBezTo>
                    <a:pt x="3170" y="14678"/>
                    <a:pt x="3103" y="14345"/>
                    <a:pt x="3036" y="14011"/>
                  </a:cubicBezTo>
                  <a:cubicBezTo>
                    <a:pt x="2936" y="13477"/>
                    <a:pt x="2836" y="12877"/>
                    <a:pt x="2636" y="12343"/>
                  </a:cubicBezTo>
                  <a:cubicBezTo>
                    <a:pt x="2503" y="11976"/>
                    <a:pt x="2336" y="11643"/>
                    <a:pt x="2169" y="11309"/>
                  </a:cubicBezTo>
                  <a:cubicBezTo>
                    <a:pt x="2069" y="11142"/>
                    <a:pt x="1969" y="10975"/>
                    <a:pt x="1902" y="10775"/>
                  </a:cubicBezTo>
                  <a:cubicBezTo>
                    <a:pt x="1569" y="10108"/>
                    <a:pt x="1335" y="9408"/>
                    <a:pt x="1135" y="8707"/>
                  </a:cubicBezTo>
                  <a:cubicBezTo>
                    <a:pt x="701" y="7239"/>
                    <a:pt x="301" y="5705"/>
                    <a:pt x="835" y="4337"/>
                  </a:cubicBezTo>
                  <a:cubicBezTo>
                    <a:pt x="968" y="4004"/>
                    <a:pt x="1135" y="3704"/>
                    <a:pt x="1335" y="3370"/>
                  </a:cubicBezTo>
                  <a:cubicBezTo>
                    <a:pt x="1569" y="2936"/>
                    <a:pt x="1835" y="2503"/>
                    <a:pt x="1969" y="2002"/>
                  </a:cubicBezTo>
                  <a:cubicBezTo>
                    <a:pt x="2002" y="1735"/>
                    <a:pt x="2036" y="1502"/>
                    <a:pt x="2036" y="1235"/>
                  </a:cubicBezTo>
                  <a:close/>
                  <a:moveTo>
                    <a:pt x="1802" y="1"/>
                  </a:moveTo>
                  <a:cubicBezTo>
                    <a:pt x="1769" y="1"/>
                    <a:pt x="1769" y="34"/>
                    <a:pt x="1735" y="34"/>
                  </a:cubicBezTo>
                  <a:cubicBezTo>
                    <a:pt x="1702" y="68"/>
                    <a:pt x="1669" y="134"/>
                    <a:pt x="1702" y="168"/>
                  </a:cubicBezTo>
                  <a:cubicBezTo>
                    <a:pt x="1735" y="735"/>
                    <a:pt x="1802" y="1369"/>
                    <a:pt x="1669" y="1936"/>
                  </a:cubicBezTo>
                  <a:cubicBezTo>
                    <a:pt x="1569" y="2403"/>
                    <a:pt x="1335" y="2803"/>
                    <a:pt x="1068" y="3237"/>
                  </a:cubicBezTo>
                  <a:cubicBezTo>
                    <a:pt x="868" y="3570"/>
                    <a:pt x="701" y="3904"/>
                    <a:pt x="568" y="4237"/>
                  </a:cubicBezTo>
                  <a:cubicBezTo>
                    <a:pt x="1" y="5705"/>
                    <a:pt x="401" y="7273"/>
                    <a:pt x="835" y="8774"/>
                  </a:cubicBezTo>
                  <a:cubicBezTo>
                    <a:pt x="1068" y="9508"/>
                    <a:pt x="1302" y="10242"/>
                    <a:pt x="1635" y="10909"/>
                  </a:cubicBezTo>
                  <a:cubicBezTo>
                    <a:pt x="1702" y="11109"/>
                    <a:pt x="1802" y="11276"/>
                    <a:pt x="1902" y="11476"/>
                  </a:cubicBezTo>
                  <a:cubicBezTo>
                    <a:pt x="2069" y="11776"/>
                    <a:pt x="2236" y="12110"/>
                    <a:pt x="2369" y="12443"/>
                  </a:cubicBezTo>
                  <a:cubicBezTo>
                    <a:pt x="2569" y="12977"/>
                    <a:pt x="2636" y="13544"/>
                    <a:pt x="2736" y="14078"/>
                  </a:cubicBezTo>
                  <a:cubicBezTo>
                    <a:pt x="2803" y="14478"/>
                    <a:pt x="2903" y="14878"/>
                    <a:pt x="2970" y="15245"/>
                  </a:cubicBezTo>
                  <a:cubicBezTo>
                    <a:pt x="3036" y="15612"/>
                    <a:pt x="3103" y="15979"/>
                    <a:pt x="3170" y="16379"/>
                  </a:cubicBezTo>
                  <a:cubicBezTo>
                    <a:pt x="3203" y="16446"/>
                    <a:pt x="3270" y="16513"/>
                    <a:pt x="3370" y="16513"/>
                  </a:cubicBezTo>
                  <a:cubicBezTo>
                    <a:pt x="3437" y="16479"/>
                    <a:pt x="3503" y="16413"/>
                    <a:pt x="3470" y="16346"/>
                  </a:cubicBezTo>
                  <a:cubicBezTo>
                    <a:pt x="3303" y="15245"/>
                    <a:pt x="3770" y="13978"/>
                    <a:pt x="4204" y="12777"/>
                  </a:cubicBezTo>
                  <a:cubicBezTo>
                    <a:pt x="4471" y="12076"/>
                    <a:pt x="4704" y="11409"/>
                    <a:pt x="4838" y="10775"/>
                  </a:cubicBezTo>
                  <a:cubicBezTo>
                    <a:pt x="4971" y="10142"/>
                    <a:pt x="5004" y="9441"/>
                    <a:pt x="4904" y="8807"/>
                  </a:cubicBezTo>
                  <a:cubicBezTo>
                    <a:pt x="4771" y="8140"/>
                    <a:pt x="4571" y="7506"/>
                    <a:pt x="4337" y="6872"/>
                  </a:cubicBezTo>
                  <a:lnTo>
                    <a:pt x="1969" y="101"/>
                  </a:lnTo>
                  <a:cubicBezTo>
                    <a:pt x="1935" y="34"/>
                    <a:pt x="1869" y="1"/>
                    <a:pt x="18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rot="10640428">
              <a:off x="1174363" y="1821705"/>
              <a:ext cx="45874" cy="369517"/>
            </a:xfrm>
            <a:custGeom>
              <a:avLst/>
              <a:gdLst/>
              <a:ahLst/>
              <a:cxnLst/>
              <a:rect l="l" t="t" r="r" b="b"/>
              <a:pathLst>
                <a:path w="1835" h="14781" extrusionOk="0">
                  <a:moveTo>
                    <a:pt x="200" y="1"/>
                  </a:moveTo>
                  <a:cubicBezTo>
                    <a:pt x="300" y="668"/>
                    <a:pt x="434" y="1368"/>
                    <a:pt x="434" y="2035"/>
                  </a:cubicBezTo>
                  <a:cubicBezTo>
                    <a:pt x="467" y="2703"/>
                    <a:pt x="334" y="3303"/>
                    <a:pt x="200" y="3937"/>
                  </a:cubicBezTo>
                  <a:cubicBezTo>
                    <a:pt x="0" y="5138"/>
                    <a:pt x="267" y="6372"/>
                    <a:pt x="467" y="7573"/>
                  </a:cubicBezTo>
                  <a:cubicBezTo>
                    <a:pt x="901" y="9941"/>
                    <a:pt x="1835" y="12310"/>
                    <a:pt x="1234" y="14711"/>
                  </a:cubicBezTo>
                  <a:cubicBezTo>
                    <a:pt x="1234" y="14752"/>
                    <a:pt x="1272" y="14781"/>
                    <a:pt x="1302" y="14781"/>
                  </a:cubicBezTo>
                  <a:cubicBezTo>
                    <a:pt x="1320" y="14781"/>
                    <a:pt x="1334" y="14770"/>
                    <a:pt x="1334" y="14745"/>
                  </a:cubicBezTo>
                  <a:cubicBezTo>
                    <a:pt x="1801" y="13744"/>
                    <a:pt x="1701" y="12610"/>
                    <a:pt x="1534" y="11542"/>
                  </a:cubicBezTo>
                  <a:cubicBezTo>
                    <a:pt x="1334" y="10308"/>
                    <a:pt x="1001" y="9107"/>
                    <a:pt x="767" y="7906"/>
                  </a:cubicBezTo>
                  <a:cubicBezTo>
                    <a:pt x="500" y="6539"/>
                    <a:pt x="100" y="5071"/>
                    <a:pt x="334" y="3670"/>
                  </a:cubicBezTo>
                  <a:cubicBezTo>
                    <a:pt x="567" y="2402"/>
                    <a:pt x="434" y="1268"/>
                    <a:pt x="2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rot="10640428">
              <a:off x="1158344" y="1859147"/>
              <a:ext cx="58399" cy="323368"/>
            </a:xfrm>
            <a:custGeom>
              <a:avLst/>
              <a:gdLst/>
              <a:ahLst/>
              <a:cxnLst/>
              <a:rect l="l" t="t" r="r" b="b"/>
              <a:pathLst>
                <a:path w="2336" h="12935" extrusionOk="0">
                  <a:moveTo>
                    <a:pt x="1" y="1"/>
                  </a:moveTo>
                  <a:cubicBezTo>
                    <a:pt x="368" y="1135"/>
                    <a:pt x="701" y="2269"/>
                    <a:pt x="735" y="3470"/>
                  </a:cubicBezTo>
                  <a:cubicBezTo>
                    <a:pt x="735" y="4504"/>
                    <a:pt x="635" y="5471"/>
                    <a:pt x="835" y="6505"/>
                  </a:cubicBezTo>
                  <a:cubicBezTo>
                    <a:pt x="1235" y="8607"/>
                    <a:pt x="2169" y="10742"/>
                    <a:pt x="1469" y="12910"/>
                  </a:cubicBezTo>
                  <a:cubicBezTo>
                    <a:pt x="1469" y="12927"/>
                    <a:pt x="1477" y="12935"/>
                    <a:pt x="1489" y="12935"/>
                  </a:cubicBezTo>
                  <a:cubicBezTo>
                    <a:pt x="1502" y="12935"/>
                    <a:pt x="1519" y="12927"/>
                    <a:pt x="1535" y="12910"/>
                  </a:cubicBezTo>
                  <a:cubicBezTo>
                    <a:pt x="2336" y="10908"/>
                    <a:pt x="1469" y="8807"/>
                    <a:pt x="1035" y="6805"/>
                  </a:cubicBezTo>
                  <a:cubicBezTo>
                    <a:pt x="901" y="6205"/>
                    <a:pt x="801" y="5605"/>
                    <a:pt x="768" y="5004"/>
                  </a:cubicBezTo>
                  <a:cubicBezTo>
                    <a:pt x="768" y="4470"/>
                    <a:pt x="801" y="3903"/>
                    <a:pt x="801" y="3370"/>
                  </a:cubicBezTo>
                  <a:cubicBezTo>
                    <a:pt x="735" y="2202"/>
                    <a:pt x="368" y="110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rot="10640428">
              <a:off x="1148352" y="1906445"/>
              <a:ext cx="52574" cy="230795"/>
            </a:xfrm>
            <a:custGeom>
              <a:avLst/>
              <a:gdLst/>
              <a:ahLst/>
              <a:cxnLst/>
              <a:rect l="l" t="t" r="r" b="b"/>
              <a:pathLst>
                <a:path w="2103" h="9232" extrusionOk="0">
                  <a:moveTo>
                    <a:pt x="1" y="0"/>
                  </a:moveTo>
                  <a:lnTo>
                    <a:pt x="1" y="0"/>
                  </a:lnTo>
                  <a:cubicBezTo>
                    <a:pt x="334" y="1501"/>
                    <a:pt x="668" y="3002"/>
                    <a:pt x="1201" y="4437"/>
                  </a:cubicBezTo>
                  <a:cubicBezTo>
                    <a:pt x="1535" y="5271"/>
                    <a:pt x="1802" y="6005"/>
                    <a:pt x="1802" y="6905"/>
                  </a:cubicBezTo>
                  <a:cubicBezTo>
                    <a:pt x="1802" y="7672"/>
                    <a:pt x="1702" y="8440"/>
                    <a:pt x="1668" y="9207"/>
                  </a:cubicBezTo>
                  <a:cubicBezTo>
                    <a:pt x="1668" y="9224"/>
                    <a:pt x="1677" y="9232"/>
                    <a:pt x="1689" y="9232"/>
                  </a:cubicBezTo>
                  <a:cubicBezTo>
                    <a:pt x="1702" y="9232"/>
                    <a:pt x="1719" y="9224"/>
                    <a:pt x="1735" y="9207"/>
                  </a:cubicBezTo>
                  <a:cubicBezTo>
                    <a:pt x="2035" y="7806"/>
                    <a:pt x="2102" y="6305"/>
                    <a:pt x="1568" y="4970"/>
                  </a:cubicBezTo>
                  <a:cubicBezTo>
                    <a:pt x="901" y="3336"/>
                    <a:pt x="434" y="170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rot="10640428">
              <a:off x="1205387" y="1901391"/>
              <a:ext cx="40049" cy="288568"/>
            </a:xfrm>
            <a:custGeom>
              <a:avLst/>
              <a:gdLst/>
              <a:ahLst/>
              <a:cxnLst/>
              <a:rect l="l" t="t" r="r" b="b"/>
              <a:pathLst>
                <a:path w="1602" h="11543" extrusionOk="0">
                  <a:moveTo>
                    <a:pt x="1034" y="1"/>
                  </a:moveTo>
                  <a:lnTo>
                    <a:pt x="1034" y="1"/>
                  </a:lnTo>
                  <a:cubicBezTo>
                    <a:pt x="1234" y="1302"/>
                    <a:pt x="934" y="2436"/>
                    <a:pt x="500" y="3670"/>
                  </a:cubicBezTo>
                  <a:cubicBezTo>
                    <a:pt x="133" y="4604"/>
                    <a:pt x="0" y="5471"/>
                    <a:pt x="200" y="6439"/>
                  </a:cubicBezTo>
                  <a:cubicBezTo>
                    <a:pt x="400" y="7439"/>
                    <a:pt x="834" y="8340"/>
                    <a:pt x="1034" y="9307"/>
                  </a:cubicBezTo>
                  <a:cubicBezTo>
                    <a:pt x="1168" y="10041"/>
                    <a:pt x="1134" y="10875"/>
                    <a:pt x="1534" y="11542"/>
                  </a:cubicBezTo>
                  <a:cubicBezTo>
                    <a:pt x="1568" y="11542"/>
                    <a:pt x="1601" y="11542"/>
                    <a:pt x="1601" y="11509"/>
                  </a:cubicBezTo>
                  <a:cubicBezTo>
                    <a:pt x="1268" y="10708"/>
                    <a:pt x="1334" y="9808"/>
                    <a:pt x="1134" y="9007"/>
                  </a:cubicBezTo>
                  <a:cubicBezTo>
                    <a:pt x="901" y="8073"/>
                    <a:pt x="500" y="7206"/>
                    <a:pt x="334" y="6272"/>
                  </a:cubicBezTo>
                  <a:cubicBezTo>
                    <a:pt x="100" y="5071"/>
                    <a:pt x="534" y="4037"/>
                    <a:pt x="867" y="2903"/>
                  </a:cubicBezTo>
                  <a:cubicBezTo>
                    <a:pt x="1134" y="1935"/>
                    <a:pt x="1201" y="968"/>
                    <a:pt x="10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rot="10640428">
              <a:off x="982514" y="1596821"/>
              <a:ext cx="160121" cy="427815"/>
            </a:xfrm>
            <a:custGeom>
              <a:avLst/>
              <a:gdLst/>
              <a:ahLst/>
              <a:cxnLst/>
              <a:rect l="l" t="t" r="r" b="b"/>
              <a:pathLst>
                <a:path w="6405" h="17113" extrusionOk="0">
                  <a:moveTo>
                    <a:pt x="6105" y="768"/>
                  </a:moveTo>
                  <a:cubicBezTo>
                    <a:pt x="6105" y="2469"/>
                    <a:pt x="6005" y="4304"/>
                    <a:pt x="5337" y="5905"/>
                  </a:cubicBezTo>
                  <a:cubicBezTo>
                    <a:pt x="5137" y="6372"/>
                    <a:pt x="4904" y="6806"/>
                    <a:pt x="4670" y="7239"/>
                  </a:cubicBezTo>
                  <a:cubicBezTo>
                    <a:pt x="4370" y="7773"/>
                    <a:pt x="4037" y="8373"/>
                    <a:pt x="3836" y="8974"/>
                  </a:cubicBezTo>
                  <a:cubicBezTo>
                    <a:pt x="3736" y="9274"/>
                    <a:pt x="3670" y="9541"/>
                    <a:pt x="3603" y="9841"/>
                  </a:cubicBezTo>
                  <a:cubicBezTo>
                    <a:pt x="3436" y="10408"/>
                    <a:pt x="3303" y="10942"/>
                    <a:pt x="3002" y="11409"/>
                  </a:cubicBezTo>
                  <a:cubicBezTo>
                    <a:pt x="2802" y="11709"/>
                    <a:pt x="2569" y="11976"/>
                    <a:pt x="2302" y="12243"/>
                  </a:cubicBezTo>
                  <a:cubicBezTo>
                    <a:pt x="2068" y="12510"/>
                    <a:pt x="1802" y="12743"/>
                    <a:pt x="1601" y="13043"/>
                  </a:cubicBezTo>
                  <a:cubicBezTo>
                    <a:pt x="1068" y="13877"/>
                    <a:pt x="901" y="14911"/>
                    <a:pt x="901" y="15845"/>
                  </a:cubicBezTo>
                  <a:cubicBezTo>
                    <a:pt x="567" y="14644"/>
                    <a:pt x="334" y="13610"/>
                    <a:pt x="601" y="12276"/>
                  </a:cubicBezTo>
                  <a:cubicBezTo>
                    <a:pt x="667" y="11909"/>
                    <a:pt x="768" y="11576"/>
                    <a:pt x="868" y="11242"/>
                  </a:cubicBezTo>
                  <a:cubicBezTo>
                    <a:pt x="968" y="10842"/>
                    <a:pt x="1068" y="10408"/>
                    <a:pt x="1134" y="9974"/>
                  </a:cubicBezTo>
                  <a:cubicBezTo>
                    <a:pt x="1201" y="9574"/>
                    <a:pt x="1235" y="9141"/>
                    <a:pt x="1268" y="8740"/>
                  </a:cubicBezTo>
                  <a:cubicBezTo>
                    <a:pt x="1268" y="8373"/>
                    <a:pt x="1301" y="8040"/>
                    <a:pt x="1335" y="7673"/>
                  </a:cubicBezTo>
                  <a:cubicBezTo>
                    <a:pt x="1535" y="6205"/>
                    <a:pt x="2235" y="4804"/>
                    <a:pt x="3303" y="3770"/>
                  </a:cubicBezTo>
                  <a:cubicBezTo>
                    <a:pt x="3536" y="3537"/>
                    <a:pt x="3803" y="3303"/>
                    <a:pt x="4070" y="3103"/>
                  </a:cubicBezTo>
                  <a:cubicBezTo>
                    <a:pt x="4303" y="2903"/>
                    <a:pt x="4537" y="2669"/>
                    <a:pt x="4770" y="2469"/>
                  </a:cubicBezTo>
                  <a:cubicBezTo>
                    <a:pt x="5304" y="1969"/>
                    <a:pt x="5738" y="1402"/>
                    <a:pt x="6105" y="768"/>
                  </a:cubicBezTo>
                  <a:close/>
                  <a:moveTo>
                    <a:pt x="6305" y="1"/>
                  </a:moveTo>
                  <a:cubicBezTo>
                    <a:pt x="6238" y="1"/>
                    <a:pt x="6205" y="1"/>
                    <a:pt x="6171" y="34"/>
                  </a:cubicBezTo>
                  <a:cubicBezTo>
                    <a:pt x="6171" y="34"/>
                    <a:pt x="6138" y="67"/>
                    <a:pt x="6105" y="101"/>
                  </a:cubicBezTo>
                  <a:cubicBezTo>
                    <a:pt x="5738" y="901"/>
                    <a:pt x="5204" y="1635"/>
                    <a:pt x="4570" y="2269"/>
                  </a:cubicBezTo>
                  <a:cubicBezTo>
                    <a:pt x="4337" y="2469"/>
                    <a:pt x="4103" y="2669"/>
                    <a:pt x="3870" y="2869"/>
                  </a:cubicBezTo>
                  <a:cubicBezTo>
                    <a:pt x="3603" y="3103"/>
                    <a:pt x="3336" y="3336"/>
                    <a:pt x="3069" y="3570"/>
                  </a:cubicBezTo>
                  <a:cubicBezTo>
                    <a:pt x="1968" y="4671"/>
                    <a:pt x="1235" y="6105"/>
                    <a:pt x="1034" y="7639"/>
                  </a:cubicBezTo>
                  <a:cubicBezTo>
                    <a:pt x="1001" y="8006"/>
                    <a:pt x="968" y="8373"/>
                    <a:pt x="968" y="8740"/>
                  </a:cubicBezTo>
                  <a:cubicBezTo>
                    <a:pt x="934" y="9141"/>
                    <a:pt x="901" y="9541"/>
                    <a:pt x="834" y="9941"/>
                  </a:cubicBezTo>
                  <a:cubicBezTo>
                    <a:pt x="768" y="10375"/>
                    <a:pt x="667" y="10775"/>
                    <a:pt x="567" y="11175"/>
                  </a:cubicBezTo>
                  <a:cubicBezTo>
                    <a:pt x="467" y="11509"/>
                    <a:pt x="367" y="11876"/>
                    <a:pt x="301" y="12209"/>
                  </a:cubicBezTo>
                  <a:cubicBezTo>
                    <a:pt x="0" y="13844"/>
                    <a:pt x="334" y="15045"/>
                    <a:pt x="801" y="16579"/>
                  </a:cubicBezTo>
                  <a:lnTo>
                    <a:pt x="934" y="17013"/>
                  </a:lnTo>
                  <a:cubicBezTo>
                    <a:pt x="934" y="17080"/>
                    <a:pt x="1001" y="17113"/>
                    <a:pt x="1101" y="17113"/>
                  </a:cubicBezTo>
                  <a:cubicBezTo>
                    <a:pt x="1168" y="17080"/>
                    <a:pt x="1201" y="17013"/>
                    <a:pt x="1201" y="16946"/>
                  </a:cubicBezTo>
                  <a:cubicBezTo>
                    <a:pt x="1168" y="15512"/>
                    <a:pt x="1168" y="14211"/>
                    <a:pt x="1868" y="13210"/>
                  </a:cubicBezTo>
                  <a:cubicBezTo>
                    <a:pt x="2035" y="12943"/>
                    <a:pt x="2269" y="12710"/>
                    <a:pt x="2502" y="12443"/>
                  </a:cubicBezTo>
                  <a:cubicBezTo>
                    <a:pt x="2769" y="12176"/>
                    <a:pt x="3036" y="11909"/>
                    <a:pt x="3236" y="11576"/>
                  </a:cubicBezTo>
                  <a:cubicBezTo>
                    <a:pt x="3570" y="11042"/>
                    <a:pt x="3736" y="10475"/>
                    <a:pt x="3870" y="9908"/>
                  </a:cubicBezTo>
                  <a:cubicBezTo>
                    <a:pt x="3936" y="9641"/>
                    <a:pt x="4037" y="9341"/>
                    <a:pt x="4103" y="9074"/>
                  </a:cubicBezTo>
                  <a:cubicBezTo>
                    <a:pt x="4303" y="8473"/>
                    <a:pt x="4637" y="7906"/>
                    <a:pt x="4937" y="7373"/>
                  </a:cubicBezTo>
                  <a:cubicBezTo>
                    <a:pt x="5171" y="6939"/>
                    <a:pt x="5404" y="6505"/>
                    <a:pt x="5604" y="6038"/>
                  </a:cubicBezTo>
                  <a:cubicBezTo>
                    <a:pt x="6405" y="4170"/>
                    <a:pt x="6405" y="2035"/>
                    <a:pt x="6405" y="167"/>
                  </a:cubicBezTo>
                  <a:cubicBezTo>
                    <a:pt x="6405" y="67"/>
                    <a:pt x="6372" y="34"/>
                    <a:pt x="63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rot="10640428">
              <a:off x="987606" y="1607457"/>
              <a:ext cx="140947" cy="410716"/>
            </a:xfrm>
            <a:custGeom>
              <a:avLst/>
              <a:gdLst/>
              <a:ahLst/>
              <a:cxnLst/>
              <a:rect l="l" t="t" r="r" b="b"/>
              <a:pathLst>
                <a:path w="5638" h="16429" extrusionOk="0">
                  <a:moveTo>
                    <a:pt x="5638" y="0"/>
                  </a:moveTo>
                  <a:cubicBezTo>
                    <a:pt x="5371" y="834"/>
                    <a:pt x="5137" y="1635"/>
                    <a:pt x="4904" y="2469"/>
                  </a:cubicBezTo>
                  <a:cubicBezTo>
                    <a:pt x="4670" y="3203"/>
                    <a:pt x="4470" y="3970"/>
                    <a:pt x="3970" y="4604"/>
                  </a:cubicBezTo>
                  <a:cubicBezTo>
                    <a:pt x="3536" y="5171"/>
                    <a:pt x="3003" y="5671"/>
                    <a:pt x="2502" y="6238"/>
                  </a:cubicBezTo>
                  <a:cubicBezTo>
                    <a:pt x="2035" y="6772"/>
                    <a:pt x="1735" y="7372"/>
                    <a:pt x="1568" y="8073"/>
                  </a:cubicBezTo>
                  <a:cubicBezTo>
                    <a:pt x="1201" y="9507"/>
                    <a:pt x="1135" y="10975"/>
                    <a:pt x="634" y="12376"/>
                  </a:cubicBezTo>
                  <a:cubicBezTo>
                    <a:pt x="367" y="13043"/>
                    <a:pt x="134" y="13677"/>
                    <a:pt x="67" y="14377"/>
                  </a:cubicBezTo>
                  <a:cubicBezTo>
                    <a:pt x="0" y="15045"/>
                    <a:pt x="67" y="15745"/>
                    <a:pt x="234" y="16379"/>
                  </a:cubicBezTo>
                  <a:cubicBezTo>
                    <a:pt x="234" y="16412"/>
                    <a:pt x="259" y="16429"/>
                    <a:pt x="284" y="16429"/>
                  </a:cubicBezTo>
                  <a:cubicBezTo>
                    <a:pt x="309" y="16429"/>
                    <a:pt x="334" y="16412"/>
                    <a:pt x="334" y="16379"/>
                  </a:cubicBezTo>
                  <a:cubicBezTo>
                    <a:pt x="334" y="15645"/>
                    <a:pt x="201" y="14945"/>
                    <a:pt x="267" y="14211"/>
                  </a:cubicBezTo>
                  <a:cubicBezTo>
                    <a:pt x="401" y="13477"/>
                    <a:pt x="734" y="12810"/>
                    <a:pt x="1001" y="12143"/>
                  </a:cubicBezTo>
                  <a:cubicBezTo>
                    <a:pt x="1501" y="10742"/>
                    <a:pt x="1468" y="9274"/>
                    <a:pt x="1868" y="7873"/>
                  </a:cubicBezTo>
                  <a:cubicBezTo>
                    <a:pt x="2335" y="6372"/>
                    <a:pt x="3703" y="5571"/>
                    <a:pt x="4404" y="4237"/>
                  </a:cubicBezTo>
                  <a:cubicBezTo>
                    <a:pt x="4737" y="3636"/>
                    <a:pt x="4871" y="2969"/>
                    <a:pt x="5037" y="2302"/>
                  </a:cubicBezTo>
                  <a:cubicBezTo>
                    <a:pt x="5237" y="1535"/>
                    <a:pt x="5438" y="768"/>
                    <a:pt x="5638" y="34"/>
                  </a:cubicBezTo>
                  <a:cubicBezTo>
                    <a:pt x="5638" y="0"/>
                    <a:pt x="5638" y="0"/>
                    <a:pt x="56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rot="10640428">
              <a:off x="989951" y="1682120"/>
              <a:ext cx="120947" cy="327268"/>
            </a:xfrm>
            <a:custGeom>
              <a:avLst/>
              <a:gdLst/>
              <a:ahLst/>
              <a:cxnLst/>
              <a:rect l="l" t="t" r="r" b="b"/>
              <a:pathLst>
                <a:path w="4838" h="13091" extrusionOk="0">
                  <a:moveTo>
                    <a:pt x="4837" y="0"/>
                  </a:moveTo>
                  <a:lnTo>
                    <a:pt x="4837" y="0"/>
                  </a:lnTo>
                  <a:cubicBezTo>
                    <a:pt x="4637" y="1235"/>
                    <a:pt x="4370" y="2469"/>
                    <a:pt x="4003" y="3670"/>
                  </a:cubicBezTo>
                  <a:cubicBezTo>
                    <a:pt x="3603" y="4837"/>
                    <a:pt x="3170" y="6105"/>
                    <a:pt x="2336" y="7005"/>
                  </a:cubicBezTo>
                  <a:cubicBezTo>
                    <a:pt x="1602" y="7839"/>
                    <a:pt x="1502" y="8807"/>
                    <a:pt x="1235" y="9807"/>
                  </a:cubicBezTo>
                  <a:cubicBezTo>
                    <a:pt x="935" y="10942"/>
                    <a:pt x="501" y="12009"/>
                    <a:pt x="1" y="13043"/>
                  </a:cubicBezTo>
                  <a:cubicBezTo>
                    <a:pt x="1" y="13067"/>
                    <a:pt x="34" y="13090"/>
                    <a:pt x="65" y="13090"/>
                  </a:cubicBezTo>
                  <a:cubicBezTo>
                    <a:pt x="78" y="13090"/>
                    <a:pt x="91" y="13086"/>
                    <a:pt x="101" y="13076"/>
                  </a:cubicBezTo>
                  <a:cubicBezTo>
                    <a:pt x="668" y="12076"/>
                    <a:pt x="1035" y="10975"/>
                    <a:pt x="1335" y="9874"/>
                  </a:cubicBezTo>
                  <a:cubicBezTo>
                    <a:pt x="1502" y="9307"/>
                    <a:pt x="1602" y="8740"/>
                    <a:pt x="1769" y="8206"/>
                  </a:cubicBezTo>
                  <a:cubicBezTo>
                    <a:pt x="2002" y="7539"/>
                    <a:pt x="2469" y="7172"/>
                    <a:pt x="2869" y="6605"/>
                  </a:cubicBezTo>
                  <a:cubicBezTo>
                    <a:pt x="3503" y="5671"/>
                    <a:pt x="3870" y="4437"/>
                    <a:pt x="4204" y="3370"/>
                  </a:cubicBezTo>
                  <a:cubicBezTo>
                    <a:pt x="4504" y="2269"/>
                    <a:pt x="4737" y="1135"/>
                    <a:pt x="48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rot="10640428">
              <a:off x="988797" y="1733445"/>
              <a:ext cx="140722" cy="282244"/>
            </a:xfrm>
            <a:custGeom>
              <a:avLst/>
              <a:gdLst/>
              <a:ahLst/>
              <a:cxnLst/>
              <a:rect l="l" t="t" r="r" b="b"/>
              <a:pathLst>
                <a:path w="5629" h="11290" extrusionOk="0">
                  <a:moveTo>
                    <a:pt x="5628" y="1"/>
                  </a:moveTo>
                  <a:lnTo>
                    <a:pt x="5628" y="1"/>
                  </a:lnTo>
                  <a:cubicBezTo>
                    <a:pt x="5095" y="1068"/>
                    <a:pt x="4828" y="2002"/>
                    <a:pt x="4161" y="3003"/>
                  </a:cubicBezTo>
                  <a:cubicBezTo>
                    <a:pt x="3827" y="3503"/>
                    <a:pt x="3427" y="4003"/>
                    <a:pt x="3027" y="4437"/>
                  </a:cubicBezTo>
                  <a:cubicBezTo>
                    <a:pt x="2660" y="4837"/>
                    <a:pt x="2226" y="5138"/>
                    <a:pt x="1892" y="5538"/>
                  </a:cubicBezTo>
                  <a:cubicBezTo>
                    <a:pt x="1325" y="6238"/>
                    <a:pt x="1159" y="7072"/>
                    <a:pt x="1025" y="7940"/>
                  </a:cubicBezTo>
                  <a:cubicBezTo>
                    <a:pt x="825" y="9107"/>
                    <a:pt x="391" y="10141"/>
                    <a:pt x="24" y="11242"/>
                  </a:cubicBezTo>
                  <a:cubicBezTo>
                    <a:pt x="1" y="11266"/>
                    <a:pt x="11" y="11289"/>
                    <a:pt x="30" y="11289"/>
                  </a:cubicBezTo>
                  <a:cubicBezTo>
                    <a:pt x="38" y="11289"/>
                    <a:pt x="48" y="11285"/>
                    <a:pt x="58" y="11275"/>
                  </a:cubicBezTo>
                  <a:cubicBezTo>
                    <a:pt x="525" y="10375"/>
                    <a:pt x="892" y="9374"/>
                    <a:pt x="1059" y="8373"/>
                  </a:cubicBezTo>
                  <a:cubicBezTo>
                    <a:pt x="1159" y="7806"/>
                    <a:pt x="1225" y="7272"/>
                    <a:pt x="1392" y="6739"/>
                  </a:cubicBezTo>
                  <a:cubicBezTo>
                    <a:pt x="1592" y="6138"/>
                    <a:pt x="1926" y="5671"/>
                    <a:pt x="2359" y="5238"/>
                  </a:cubicBezTo>
                  <a:cubicBezTo>
                    <a:pt x="3127" y="4504"/>
                    <a:pt x="3827" y="3737"/>
                    <a:pt x="4394" y="2803"/>
                  </a:cubicBezTo>
                  <a:cubicBezTo>
                    <a:pt x="4995" y="1869"/>
                    <a:pt x="5228" y="1035"/>
                    <a:pt x="5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rot="10640428">
              <a:off x="940439" y="1491202"/>
              <a:ext cx="112597" cy="410441"/>
            </a:xfrm>
            <a:custGeom>
              <a:avLst/>
              <a:gdLst/>
              <a:ahLst/>
              <a:cxnLst/>
              <a:rect l="l" t="t" r="r" b="b"/>
              <a:pathLst>
                <a:path w="4504" h="16418" extrusionOk="0">
                  <a:moveTo>
                    <a:pt x="3836" y="1168"/>
                  </a:moveTo>
                  <a:lnTo>
                    <a:pt x="3836" y="1168"/>
                  </a:lnTo>
                  <a:cubicBezTo>
                    <a:pt x="3770" y="2035"/>
                    <a:pt x="3870" y="2936"/>
                    <a:pt x="3970" y="3803"/>
                  </a:cubicBezTo>
                  <a:cubicBezTo>
                    <a:pt x="4103" y="4637"/>
                    <a:pt x="4203" y="5505"/>
                    <a:pt x="4137" y="6338"/>
                  </a:cubicBezTo>
                  <a:cubicBezTo>
                    <a:pt x="4070" y="7006"/>
                    <a:pt x="3903" y="7706"/>
                    <a:pt x="3636" y="8340"/>
                  </a:cubicBezTo>
                  <a:cubicBezTo>
                    <a:pt x="3336" y="9007"/>
                    <a:pt x="2936" y="9607"/>
                    <a:pt x="2569" y="10208"/>
                  </a:cubicBezTo>
                  <a:cubicBezTo>
                    <a:pt x="2002" y="11109"/>
                    <a:pt x="1435" y="12009"/>
                    <a:pt x="1168" y="13077"/>
                  </a:cubicBezTo>
                  <a:cubicBezTo>
                    <a:pt x="1101" y="13410"/>
                    <a:pt x="1034" y="13710"/>
                    <a:pt x="968" y="14011"/>
                  </a:cubicBezTo>
                  <a:cubicBezTo>
                    <a:pt x="934" y="13844"/>
                    <a:pt x="901" y="13644"/>
                    <a:pt x="834" y="13444"/>
                  </a:cubicBezTo>
                  <a:cubicBezTo>
                    <a:pt x="768" y="13343"/>
                    <a:pt x="734" y="13243"/>
                    <a:pt x="701" y="13110"/>
                  </a:cubicBezTo>
                  <a:cubicBezTo>
                    <a:pt x="567" y="12743"/>
                    <a:pt x="434" y="12409"/>
                    <a:pt x="401" y="12043"/>
                  </a:cubicBezTo>
                  <a:cubicBezTo>
                    <a:pt x="301" y="11475"/>
                    <a:pt x="434" y="10908"/>
                    <a:pt x="534" y="10308"/>
                  </a:cubicBezTo>
                  <a:cubicBezTo>
                    <a:pt x="601" y="10041"/>
                    <a:pt x="668" y="9774"/>
                    <a:pt x="701" y="9507"/>
                  </a:cubicBezTo>
                  <a:cubicBezTo>
                    <a:pt x="734" y="9174"/>
                    <a:pt x="768" y="8840"/>
                    <a:pt x="768" y="8507"/>
                  </a:cubicBezTo>
                  <a:cubicBezTo>
                    <a:pt x="801" y="8206"/>
                    <a:pt x="801" y="7906"/>
                    <a:pt x="834" y="7606"/>
                  </a:cubicBezTo>
                  <a:cubicBezTo>
                    <a:pt x="1068" y="5838"/>
                    <a:pt x="2035" y="4270"/>
                    <a:pt x="2936" y="2736"/>
                  </a:cubicBezTo>
                  <a:cubicBezTo>
                    <a:pt x="3236" y="2236"/>
                    <a:pt x="3536" y="1702"/>
                    <a:pt x="3836" y="1168"/>
                  </a:cubicBezTo>
                  <a:close/>
                  <a:moveTo>
                    <a:pt x="4237" y="1"/>
                  </a:moveTo>
                  <a:cubicBezTo>
                    <a:pt x="4203" y="1"/>
                    <a:pt x="4137" y="1"/>
                    <a:pt x="4103" y="34"/>
                  </a:cubicBezTo>
                  <a:cubicBezTo>
                    <a:pt x="4070" y="34"/>
                    <a:pt x="4070" y="67"/>
                    <a:pt x="4070" y="67"/>
                  </a:cubicBezTo>
                  <a:cubicBezTo>
                    <a:pt x="3670" y="935"/>
                    <a:pt x="3169" y="1769"/>
                    <a:pt x="2702" y="2569"/>
                  </a:cubicBezTo>
                  <a:cubicBezTo>
                    <a:pt x="1768" y="4137"/>
                    <a:pt x="801" y="5738"/>
                    <a:pt x="567" y="7573"/>
                  </a:cubicBezTo>
                  <a:cubicBezTo>
                    <a:pt x="534" y="7873"/>
                    <a:pt x="501" y="8173"/>
                    <a:pt x="501" y="8507"/>
                  </a:cubicBezTo>
                  <a:cubicBezTo>
                    <a:pt x="467" y="8807"/>
                    <a:pt x="434" y="9140"/>
                    <a:pt x="401" y="9474"/>
                  </a:cubicBezTo>
                  <a:cubicBezTo>
                    <a:pt x="367" y="9708"/>
                    <a:pt x="301" y="9974"/>
                    <a:pt x="267" y="10241"/>
                  </a:cubicBezTo>
                  <a:cubicBezTo>
                    <a:pt x="134" y="10842"/>
                    <a:pt x="0" y="11442"/>
                    <a:pt x="100" y="12076"/>
                  </a:cubicBezTo>
                  <a:cubicBezTo>
                    <a:pt x="167" y="12476"/>
                    <a:pt x="301" y="12843"/>
                    <a:pt x="434" y="13210"/>
                  </a:cubicBezTo>
                  <a:cubicBezTo>
                    <a:pt x="467" y="13310"/>
                    <a:pt x="501" y="13444"/>
                    <a:pt x="534" y="13544"/>
                  </a:cubicBezTo>
                  <a:cubicBezTo>
                    <a:pt x="634" y="13810"/>
                    <a:pt x="701" y="14077"/>
                    <a:pt x="768" y="14344"/>
                  </a:cubicBezTo>
                  <a:cubicBezTo>
                    <a:pt x="834" y="14744"/>
                    <a:pt x="934" y="15111"/>
                    <a:pt x="1101" y="15545"/>
                  </a:cubicBezTo>
                  <a:cubicBezTo>
                    <a:pt x="1201" y="15812"/>
                    <a:pt x="1368" y="16079"/>
                    <a:pt x="1568" y="16379"/>
                  </a:cubicBezTo>
                  <a:cubicBezTo>
                    <a:pt x="1607" y="16398"/>
                    <a:pt x="1656" y="16417"/>
                    <a:pt x="1704" y="16417"/>
                  </a:cubicBezTo>
                  <a:cubicBezTo>
                    <a:pt x="1739" y="16417"/>
                    <a:pt x="1774" y="16407"/>
                    <a:pt x="1802" y="16379"/>
                  </a:cubicBezTo>
                  <a:cubicBezTo>
                    <a:pt x="1868" y="16346"/>
                    <a:pt x="1868" y="16246"/>
                    <a:pt x="1835" y="16179"/>
                  </a:cubicBezTo>
                  <a:cubicBezTo>
                    <a:pt x="1702" y="16012"/>
                    <a:pt x="1602" y="15879"/>
                    <a:pt x="1535" y="15745"/>
                  </a:cubicBezTo>
                  <a:cubicBezTo>
                    <a:pt x="1535" y="15712"/>
                    <a:pt x="1535" y="15712"/>
                    <a:pt x="1501" y="15678"/>
                  </a:cubicBezTo>
                  <a:cubicBezTo>
                    <a:pt x="1468" y="15578"/>
                    <a:pt x="1401" y="15478"/>
                    <a:pt x="1368" y="15378"/>
                  </a:cubicBezTo>
                  <a:cubicBezTo>
                    <a:pt x="1101" y="14711"/>
                    <a:pt x="1235" y="14111"/>
                    <a:pt x="1468" y="13110"/>
                  </a:cubicBezTo>
                  <a:cubicBezTo>
                    <a:pt x="1702" y="12143"/>
                    <a:pt x="2235" y="11275"/>
                    <a:pt x="2836" y="10375"/>
                  </a:cubicBezTo>
                  <a:cubicBezTo>
                    <a:pt x="3203" y="9774"/>
                    <a:pt x="3603" y="9140"/>
                    <a:pt x="3903" y="8440"/>
                  </a:cubicBezTo>
                  <a:cubicBezTo>
                    <a:pt x="4203" y="7773"/>
                    <a:pt x="4370" y="7072"/>
                    <a:pt x="4437" y="6372"/>
                  </a:cubicBezTo>
                  <a:cubicBezTo>
                    <a:pt x="4504" y="5505"/>
                    <a:pt x="4404" y="4604"/>
                    <a:pt x="4270" y="3737"/>
                  </a:cubicBezTo>
                  <a:cubicBezTo>
                    <a:pt x="4137" y="2502"/>
                    <a:pt x="3970" y="1335"/>
                    <a:pt x="4337" y="201"/>
                  </a:cubicBezTo>
                  <a:cubicBezTo>
                    <a:pt x="4370" y="101"/>
                    <a:pt x="4303" y="34"/>
                    <a:pt x="42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rot="10640428">
              <a:off x="955510" y="1511805"/>
              <a:ext cx="83423" cy="372291"/>
            </a:xfrm>
            <a:custGeom>
              <a:avLst/>
              <a:gdLst/>
              <a:ahLst/>
              <a:cxnLst/>
              <a:rect l="l" t="t" r="r" b="b"/>
              <a:pathLst>
                <a:path w="3337" h="14892" extrusionOk="0">
                  <a:moveTo>
                    <a:pt x="3336" y="0"/>
                  </a:moveTo>
                  <a:cubicBezTo>
                    <a:pt x="2469" y="2969"/>
                    <a:pt x="1668" y="5938"/>
                    <a:pt x="834" y="8906"/>
                  </a:cubicBezTo>
                  <a:cubicBezTo>
                    <a:pt x="568" y="9941"/>
                    <a:pt x="367" y="10975"/>
                    <a:pt x="267" y="12042"/>
                  </a:cubicBezTo>
                  <a:cubicBezTo>
                    <a:pt x="201" y="12976"/>
                    <a:pt x="167" y="14010"/>
                    <a:pt x="534" y="14877"/>
                  </a:cubicBezTo>
                  <a:cubicBezTo>
                    <a:pt x="534" y="14887"/>
                    <a:pt x="540" y="14891"/>
                    <a:pt x="548" y="14891"/>
                  </a:cubicBezTo>
                  <a:cubicBezTo>
                    <a:pt x="568" y="14891"/>
                    <a:pt x="601" y="14868"/>
                    <a:pt x="601" y="14844"/>
                  </a:cubicBezTo>
                  <a:cubicBezTo>
                    <a:pt x="0" y="12776"/>
                    <a:pt x="568" y="10474"/>
                    <a:pt x="1101" y="8473"/>
                  </a:cubicBezTo>
                  <a:cubicBezTo>
                    <a:pt x="1868" y="5671"/>
                    <a:pt x="2636" y="2835"/>
                    <a:pt x="3336" y="33"/>
                  </a:cubicBezTo>
                  <a:cubicBezTo>
                    <a:pt x="3336" y="33"/>
                    <a:pt x="3336" y="0"/>
                    <a:pt x="33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rot="10640428">
              <a:off x="953140" y="1535705"/>
              <a:ext cx="74248" cy="330392"/>
            </a:xfrm>
            <a:custGeom>
              <a:avLst/>
              <a:gdLst/>
              <a:ahLst/>
              <a:cxnLst/>
              <a:rect l="l" t="t" r="r" b="b"/>
              <a:pathLst>
                <a:path w="2970" h="13216" extrusionOk="0">
                  <a:moveTo>
                    <a:pt x="2969" y="1"/>
                  </a:moveTo>
                  <a:cubicBezTo>
                    <a:pt x="2702" y="1235"/>
                    <a:pt x="2569" y="2503"/>
                    <a:pt x="2602" y="3770"/>
                  </a:cubicBezTo>
                  <a:cubicBezTo>
                    <a:pt x="2602" y="4437"/>
                    <a:pt x="2602" y="5105"/>
                    <a:pt x="2369" y="5738"/>
                  </a:cubicBezTo>
                  <a:cubicBezTo>
                    <a:pt x="2169" y="6272"/>
                    <a:pt x="1802" y="6772"/>
                    <a:pt x="1568" y="7273"/>
                  </a:cubicBezTo>
                  <a:cubicBezTo>
                    <a:pt x="668" y="9074"/>
                    <a:pt x="67" y="11209"/>
                    <a:pt x="0" y="13177"/>
                  </a:cubicBezTo>
                  <a:cubicBezTo>
                    <a:pt x="0" y="13196"/>
                    <a:pt x="23" y="13216"/>
                    <a:pt x="42" y="13216"/>
                  </a:cubicBezTo>
                  <a:cubicBezTo>
                    <a:pt x="55" y="13216"/>
                    <a:pt x="67" y="13205"/>
                    <a:pt x="67" y="13177"/>
                  </a:cubicBezTo>
                  <a:cubicBezTo>
                    <a:pt x="367" y="11109"/>
                    <a:pt x="868" y="8941"/>
                    <a:pt x="1868" y="7106"/>
                  </a:cubicBezTo>
                  <a:cubicBezTo>
                    <a:pt x="2135" y="6572"/>
                    <a:pt x="2469" y="6105"/>
                    <a:pt x="2636" y="5538"/>
                  </a:cubicBezTo>
                  <a:cubicBezTo>
                    <a:pt x="2802" y="4971"/>
                    <a:pt x="2769" y="4371"/>
                    <a:pt x="2736" y="3804"/>
                  </a:cubicBezTo>
                  <a:cubicBezTo>
                    <a:pt x="2669" y="2536"/>
                    <a:pt x="2736" y="1269"/>
                    <a:pt x="29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rot="10640428">
              <a:off x="962761" y="1562433"/>
              <a:ext cx="80073" cy="295568"/>
            </a:xfrm>
            <a:custGeom>
              <a:avLst/>
              <a:gdLst/>
              <a:ahLst/>
              <a:cxnLst/>
              <a:rect l="l" t="t" r="r" b="b"/>
              <a:pathLst>
                <a:path w="3203" h="11823" extrusionOk="0">
                  <a:moveTo>
                    <a:pt x="3202" y="0"/>
                  </a:moveTo>
                  <a:cubicBezTo>
                    <a:pt x="2135" y="1935"/>
                    <a:pt x="1234" y="3903"/>
                    <a:pt x="701" y="6038"/>
                  </a:cubicBezTo>
                  <a:cubicBezTo>
                    <a:pt x="434" y="7105"/>
                    <a:pt x="267" y="8173"/>
                    <a:pt x="133" y="9240"/>
                  </a:cubicBezTo>
                  <a:cubicBezTo>
                    <a:pt x="67" y="10107"/>
                    <a:pt x="0" y="10975"/>
                    <a:pt x="400" y="11809"/>
                  </a:cubicBezTo>
                  <a:cubicBezTo>
                    <a:pt x="410" y="11818"/>
                    <a:pt x="423" y="11822"/>
                    <a:pt x="435" y="11822"/>
                  </a:cubicBezTo>
                  <a:cubicBezTo>
                    <a:pt x="464" y="11822"/>
                    <a:pt x="491" y="11799"/>
                    <a:pt x="467" y="11775"/>
                  </a:cubicBezTo>
                  <a:cubicBezTo>
                    <a:pt x="100" y="10808"/>
                    <a:pt x="234" y="9707"/>
                    <a:pt x="367" y="8706"/>
                  </a:cubicBezTo>
                  <a:cubicBezTo>
                    <a:pt x="500" y="7672"/>
                    <a:pt x="701" y="6672"/>
                    <a:pt x="934" y="5671"/>
                  </a:cubicBezTo>
                  <a:cubicBezTo>
                    <a:pt x="1468" y="3669"/>
                    <a:pt x="2302" y="1868"/>
                    <a:pt x="32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rot="10640428">
              <a:off x="833820" y="1010607"/>
              <a:ext cx="261044" cy="444215"/>
            </a:xfrm>
            <a:custGeom>
              <a:avLst/>
              <a:gdLst/>
              <a:ahLst/>
              <a:cxnLst/>
              <a:rect l="l" t="t" r="r" b="b"/>
              <a:pathLst>
                <a:path w="10442" h="17769" extrusionOk="0">
                  <a:moveTo>
                    <a:pt x="1287" y="149"/>
                  </a:moveTo>
                  <a:cubicBezTo>
                    <a:pt x="1299" y="158"/>
                    <a:pt x="1317" y="167"/>
                    <a:pt x="1335" y="167"/>
                  </a:cubicBezTo>
                  <a:cubicBezTo>
                    <a:pt x="1568" y="234"/>
                    <a:pt x="1802" y="367"/>
                    <a:pt x="2035" y="467"/>
                  </a:cubicBezTo>
                  <a:cubicBezTo>
                    <a:pt x="3469" y="1101"/>
                    <a:pt x="4837" y="2002"/>
                    <a:pt x="6005" y="3069"/>
                  </a:cubicBezTo>
                  <a:cubicBezTo>
                    <a:pt x="6572" y="3570"/>
                    <a:pt x="7039" y="4137"/>
                    <a:pt x="7506" y="4737"/>
                  </a:cubicBezTo>
                  <a:cubicBezTo>
                    <a:pt x="7939" y="5304"/>
                    <a:pt x="8340" y="5905"/>
                    <a:pt x="8740" y="6505"/>
                  </a:cubicBezTo>
                  <a:cubicBezTo>
                    <a:pt x="9474" y="7706"/>
                    <a:pt x="10007" y="9040"/>
                    <a:pt x="10141" y="10475"/>
                  </a:cubicBezTo>
                  <a:cubicBezTo>
                    <a:pt x="10241" y="11809"/>
                    <a:pt x="10041" y="13176"/>
                    <a:pt x="9440" y="14377"/>
                  </a:cubicBezTo>
                  <a:cubicBezTo>
                    <a:pt x="8973" y="15378"/>
                    <a:pt x="8440" y="16379"/>
                    <a:pt x="7739" y="17246"/>
                  </a:cubicBezTo>
                  <a:cubicBezTo>
                    <a:pt x="7635" y="17376"/>
                    <a:pt x="7532" y="17485"/>
                    <a:pt x="7428" y="17590"/>
                  </a:cubicBezTo>
                  <a:lnTo>
                    <a:pt x="7428" y="17590"/>
                  </a:lnTo>
                  <a:cubicBezTo>
                    <a:pt x="6389" y="16764"/>
                    <a:pt x="5233" y="16084"/>
                    <a:pt x="4170" y="15311"/>
                  </a:cubicBezTo>
                  <a:cubicBezTo>
                    <a:pt x="3636" y="14911"/>
                    <a:pt x="3102" y="14444"/>
                    <a:pt x="2669" y="13944"/>
                  </a:cubicBezTo>
                  <a:cubicBezTo>
                    <a:pt x="2168" y="13377"/>
                    <a:pt x="1802" y="12709"/>
                    <a:pt x="1468" y="12042"/>
                  </a:cubicBezTo>
                  <a:cubicBezTo>
                    <a:pt x="801" y="10675"/>
                    <a:pt x="434" y="9207"/>
                    <a:pt x="334" y="7706"/>
                  </a:cubicBezTo>
                  <a:cubicBezTo>
                    <a:pt x="200" y="6138"/>
                    <a:pt x="267" y="4537"/>
                    <a:pt x="534" y="2969"/>
                  </a:cubicBezTo>
                  <a:cubicBezTo>
                    <a:pt x="701" y="2169"/>
                    <a:pt x="901" y="1401"/>
                    <a:pt x="1101" y="601"/>
                  </a:cubicBezTo>
                  <a:cubicBezTo>
                    <a:pt x="1134" y="501"/>
                    <a:pt x="1168" y="334"/>
                    <a:pt x="1234" y="234"/>
                  </a:cubicBezTo>
                  <a:cubicBezTo>
                    <a:pt x="1234" y="211"/>
                    <a:pt x="1267" y="171"/>
                    <a:pt x="1287" y="149"/>
                  </a:cubicBezTo>
                  <a:close/>
                  <a:moveTo>
                    <a:pt x="1335" y="0"/>
                  </a:moveTo>
                  <a:cubicBezTo>
                    <a:pt x="1201" y="0"/>
                    <a:pt x="1068" y="100"/>
                    <a:pt x="1001" y="234"/>
                  </a:cubicBezTo>
                  <a:cubicBezTo>
                    <a:pt x="834" y="534"/>
                    <a:pt x="801" y="934"/>
                    <a:pt x="701" y="1268"/>
                  </a:cubicBezTo>
                  <a:cubicBezTo>
                    <a:pt x="501" y="2069"/>
                    <a:pt x="300" y="2869"/>
                    <a:pt x="167" y="3703"/>
                  </a:cubicBezTo>
                  <a:cubicBezTo>
                    <a:pt x="67" y="4504"/>
                    <a:pt x="0" y="5338"/>
                    <a:pt x="0" y="6138"/>
                  </a:cubicBezTo>
                  <a:cubicBezTo>
                    <a:pt x="0" y="7739"/>
                    <a:pt x="167" y="9307"/>
                    <a:pt x="667" y="10808"/>
                  </a:cubicBezTo>
                  <a:cubicBezTo>
                    <a:pt x="1168" y="12209"/>
                    <a:pt x="1902" y="13577"/>
                    <a:pt x="3002" y="14611"/>
                  </a:cubicBezTo>
                  <a:cubicBezTo>
                    <a:pt x="4070" y="15578"/>
                    <a:pt x="5304" y="16279"/>
                    <a:pt x="6472" y="17113"/>
                  </a:cubicBezTo>
                  <a:cubicBezTo>
                    <a:pt x="6772" y="17313"/>
                    <a:pt x="7039" y="17546"/>
                    <a:pt x="7305" y="17746"/>
                  </a:cubicBezTo>
                  <a:cubicBezTo>
                    <a:pt x="7322" y="17762"/>
                    <a:pt x="7347" y="17769"/>
                    <a:pt x="7376" y="17769"/>
                  </a:cubicBezTo>
                  <a:cubicBezTo>
                    <a:pt x="7441" y="17769"/>
                    <a:pt x="7523" y="17736"/>
                    <a:pt x="7545" y="17708"/>
                  </a:cubicBezTo>
                  <a:lnTo>
                    <a:pt x="7545" y="17708"/>
                  </a:lnTo>
                  <a:cubicBezTo>
                    <a:pt x="7909" y="17408"/>
                    <a:pt x="8174" y="16977"/>
                    <a:pt x="8440" y="16579"/>
                  </a:cubicBezTo>
                  <a:cubicBezTo>
                    <a:pt x="8773" y="16079"/>
                    <a:pt x="9073" y="15578"/>
                    <a:pt x="9340" y="15078"/>
                  </a:cubicBezTo>
                  <a:cubicBezTo>
                    <a:pt x="9540" y="14644"/>
                    <a:pt x="9774" y="14211"/>
                    <a:pt x="9941" y="13777"/>
                  </a:cubicBezTo>
                  <a:cubicBezTo>
                    <a:pt x="10208" y="13076"/>
                    <a:pt x="10341" y="12276"/>
                    <a:pt x="10374" y="11542"/>
                  </a:cubicBezTo>
                  <a:cubicBezTo>
                    <a:pt x="10441" y="9974"/>
                    <a:pt x="10107" y="8506"/>
                    <a:pt x="9374" y="7172"/>
                  </a:cubicBezTo>
                  <a:cubicBezTo>
                    <a:pt x="9040" y="6538"/>
                    <a:pt x="8640" y="5938"/>
                    <a:pt x="8239" y="5338"/>
                  </a:cubicBezTo>
                  <a:cubicBezTo>
                    <a:pt x="7772" y="4737"/>
                    <a:pt x="7339" y="4070"/>
                    <a:pt x="6805" y="3536"/>
                  </a:cubicBezTo>
                  <a:cubicBezTo>
                    <a:pt x="5704" y="2369"/>
                    <a:pt x="4337" y="1435"/>
                    <a:pt x="2902" y="701"/>
                  </a:cubicBezTo>
                  <a:cubicBezTo>
                    <a:pt x="2569" y="534"/>
                    <a:pt x="2202" y="367"/>
                    <a:pt x="1868" y="201"/>
                  </a:cubicBezTo>
                  <a:cubicBezTo>
                    <a:pt x="1701" y="134"/>
                    <a:pt x="1535" y="0"/>
                    <a:pt x="13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rot="10640428">
              <a:off x="903014" y="1009759"/>
              <a:ext cx="163471" cy="443715"/>
            </a:xfrm>
            <a:custGeom>
              <a:avLst/>
              <a:gdLst/>
              <a:ahLst/>
              <a:cxnLst/>
              <a:rect l="l" t="t" r="r" b="b"/>
              <a:pathLst>
                <a:path w="6539" h="17749" extrusionOk="0">
                  <a:moveTo>
                    <a:pt x="219" y="0"/>
                  </a:moveTo>
                  <a:cubicBezTo>
                    <a:pt x="141" y="0"/>
                    <a:pt x="34" y="42"/>
                    <a:pt x="34" y="84"/>
                  </a:cubicBezTo>
                  <a:cubicBezTo>
                    <a:pt x="0" y="518"/>
                    <a:pt x="100" y="952"/>
                    <a:pt x="167" y="1385"/>
                  </a:cubicBezTo>
                  <a:cubicBezTo>
                    <a:pt x="267" y="1886"/>
                    <a:pt x="334" y="2386"/>
                    <a:pt x="401" y="2853"/>
                  </a:cubicBezTo>
                  <a:cubicBezTo>
                    <a:pt x="501" y="3554"/>
                    <a:pt x="601" y="4221"/>
                    <a:pt x="734" y="4921"/>
                  </a:cubicBezTo>
                  <a:cubicBezTo>
                    <a:pt x="834" y="5588"/>
                    <a:pt x="968" y="6256"/>
                    <a:pt x="1101" y="6923"/>
                  </a:cubicBezTo>
                  <a:cubicBezTo>
                    <a:pt x="1201" y="7556"/>
                    <a:pt x="1301" y="8224"/>
                    <a:pt x="1468" y="8891"/>
                  </a:cubicBezTo>
                  <a:cubicBezTo>
                    <a:pt x="1602" y="9491"/>
                    <a:pt x="1802" y="10058"/>
                    <a:pt x="2035" y="10659"/>
                  </a:cubicBezTo>
                  <a:cubicBezTo>
                    <a:pt x="2569" y="11826"/>
                    <a:pt x="3203" y="12994"/>
                    <a:pt x="3970" y="14028"/>
                  </a:cubicBezTo>
                  <a:cubicBezTo>
                    <a:pt x="4404" y="14628"/>
                    <a:pt x="4871" y="15229"/>
                    <a:pt x="5304" y="15829"/>
                  </a:cubicBezTo>
                  <a:cubicBezTo>
                    <a:pt x="5504" y="16129"/>
                    <a:pt x="5738" y="16430"/>
                    <a:pt x="5938" y="16730"/>
                  </a:cubicBezTo>
                  <a:cubicBezTo>
                    <a:pt x="6138" y="17030"/>
                    <a:pt x="6305" y="17364"/>
                    <a:pt x="6305" y="17697"/>
                  </a:cubicBezTo>
                  <a:cubicBezTo>
                    <a:pt x="6305" y="17734"/>
                    <a:pt x="6336" y="17748"/>
                    <a:pt x="6376" y="17748"/>
                  </a:cubicBezTo>
                  <a:cubicBezTo>
                    <a:pt x="6445" y="17748"/>
                    <a:pt x="6538" y="17706"/>
                    <a:pt x="6538" y="17664"/>
                  </a:cubicBezTo>
                  <a:cubicBezTo>
                    <a:pt x="6505" y="17063"/>
                    <a:pt x="6105" y="16563"/>
                    <a:pt x="5771" y="16096"/>
                  </a:cubicBezTo>
                  <a:cubicBezTo>
                    <a:pt x="5371" y="15562"/>
                    <a:pt x="5004" y="14995"/>
                    <a:pt x="4570" y="14461"/>
                  </a:cubicBezTo>
                  <a:cubicBezTo>
                    <a:pt x="3770" y="13394"/>
                    <a:pt x="3036" y="12260"/>
                    <a:pt x="2502" y="11026"/>
                  </a:cubicBezTo>
                  <a:cubicBezTo>
                    <a:pt x="2235" y="10492"/>
                    <a:pt x="2002" y="9925"/>
                    <a:pt x="1835" y="9324"/>
                  </a:cubicBezTo>
                  <a:cubicBezTo>
                    <a:pt x="1635" y="8724"/>
                    <a:pt x="1535" y="8090"/>
                    <a:pt x="1435" y="7456"/>
                  </a:cubicBezTo>
                  <a:cubicBezTo>
                    <a:pt x="1335" y="6789"/>
                    <a:pt x="1168" y="6122"/>
                    <a:pt x="1068" y="5455"/>
                  </a:cubicBezTo>
                  <a:cubicBezTo>
                    <a:pt x="934" y="4754"/>
                    <a:pt x="868" y="4087"/>
                    <a:pt x="734" y="3387"/>
                  </a:cubicBezTo>
                  <a:cubicBezTo>
                    <a:pt x="634" y="2786"/>
                    <a:pt x="567" y="2186"/>
                    <a:pt x="467" y="1586"/>
                  </a:cubicBezTo>
                  <a:cubicBezTo>
                    <a:pt x="367" y="1085"/>
                    <a:pt x="267" y="551"/>
                    <a:pt x="301" y="51"/>
                  </a:cubicBezTo>
                  <a:cubicBezTo>
                    <a:pt x="301" y="14"/>
                    <a:pt x="265" y="0"/>
                    <a:pt x="2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rot="10640428">
              <a:off x="840095" y="1068926"/>
              <a:ext cx="94998" cy="169621"/>
            </a:xfrm>
            <a:custGeom>
              <a:avLst/>
              <a:gdLst/>
              <a:ahLst/>
              <a:cxnLst/>
              <a:rect l="l" t="t" r="r" b="b"/>
              <a:pathLst>
                <a:path w="3800" h="6785" extrusionOk="0">
                  <a:moveTo>
                    <a:pt x="3725" y="1"/>
                  </a:moveTo>
                  <a:cubicBezTo>
                    <a:pt x="3646" y="1"/>
                    <a:pt x="3533" y="52"/>
                    <a:pt x="3533" y="117"/>
                  </a:cubicBezTo>
                  <a:cubicBezTo>
                    <a:pt x="3566" y="984"/>
                    <a:pt x="3033" y="1818"/>
                    <a:pt x="2632" y="2585"/>
                  </a:cubicBezTo>
                  <a:cubicBezTo>
                    <a:pt x="2399" y="2985"/>
                    <a:pt x="2199" y="3386"/>
                    <a:pt x="1965" y="3819"/>
                  </a:cubicBezTo>
                  <a:cubicBezTo>
                    <a:pt x="1698" y="4286"/>
                    <a:pt x="1398" y="4753"/>
                    <a:pt x="1098" y="5187"/>
                  </a:cubicBezTo>
                  <a:cubicBezTo>
                    <a:pt x="764" y="5721"/>
                    <a:pt x="397" y="6221"/>
                    <a:pt x="30" y="6722"/>
                  </a:cubicBezTo>
                  <a:cubicBezTo>
                    <a:pt x="0" y="6767"/>
                    <a:pt x="38" y="6785"/>
                    <a:pt x="92" y="6785"/>
                  </a:cubicBezTo>
                  <a:cubicBezTo>
                    <a:pt x="157" y="6785"/>
                    <a:pt x="246" y="6758"/>
                    <a:pt x="264" y="6722"/>
                  </a:cubicBezTo>
                  <a:cubicBezTo>
                    <a:pt x="898" y="5788"/>
                    <a:pt x="1565" y="4887"/>
                    <a:pt x="2132" y="3886"/>
                  </a:cubicBezTo>
                  <a:cubicBezTo>
                    <a:pt x="2365" y="3486"/>
                    <a:pt x="2599" y="3052"/>
                    <a:pt x="2832" y="2652"/>
                  </a:cubicBezTo>
                  <a:cubicBezTo>
                    <a:pt x="3033" y="2252"/>
                    <a:pt x="3266" y="1851"/>
                    <a:pt x="3466" y="1418"/>
                  </a:cubicBezTo>
                  <a:cubicBezTo>
                    <a:pt x="3633" y="984"/>
                    <a:pt x="3800" y="517"/>
                    <a:pt x="3800" y="50"/>
                  </a:cubicBezTo>
                  <a:cubicBezTo>
                    <a:pt x="3800" y="15"/>
                    <a:pt x="3767" y="1"/>
                    <a:pt x="37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rot="10640428">
              <a:off x="878522" y="1124695"/>
              <a:ext cx="102123" cy="182296"/>
            </a:xfrm>
            <a:custGeom>
              <a:avLst/>
              <a:gdLst/>
              <a:ahLst/>
              <a:cxnLst/>
              <a:rect l="l" t="t" r="r" b="b"/>
              <a:pathLst>
                <a:path w="4085" h="7292" extrusionOk="0">
                  <a:moveTo>
                    <a:pt x="3996" y="1"/>
                  </a:moveTo>
                  <a:cubicBezTo>
                    <a:pt x="3927" y="1"/>
                    <a:pt x="3837" y="36"/>
                    <a:pt x="3837" y="94"/>
                  </a:cubicBezTo>
                  <a:cubicBezTo>
                    <a:pt x="3637" y="1495"/>
                    <a:pt x="2903" y="2730"/>
                    <a:pt x="2202" y="3964"/>
                  </a:cubicBezTo>
                  <a:cubicBezTo>
                    <a:pt x="1869" y="4531"/>
                    <a:pt x="1535" y="5131"/>
                    <a:pt x="1102" y="5665"/>
                  </a:cubicBezTo>
                  <a:cubicBezTo>
                    <a:pt x="735" y="6165"/>
                    <a:pt x="301" y="6632"/>
                    <a:pt x="34" y="7199"/>
                  </a:cubicBezTo>
                  <a:cubicBezTo>
                    <a:pt x="1" y="7266"/>
                    <a:pt x="51" y="7291"/>
                    <a:pt x="113" y="7291"/>
                  </a:cubicBezTo>
                  <a:cubicBezTo>
                    <a:pt x="176" y="7291"/>
                    <a:pt x="251" y="7266"/>
                    <a:pt x="268" y="7233"/>
                  </a:cubicBezTo>
                  <a:cubicBezTo>
                    <a:pt x="701" y="6332"/>
                    <a:pt x="1435" y="5598"/>
                    <a:pt x="1969" y="4764"/>
                  </a:cubicBezTo>
                  <a:cubicBezTo>
                    <a:pt x="2569" y="3797"/>
                    <a:pt x="3136" y="2796"/>
                    <a:pt x="3603" y="1762"/>
                  </a:cubicBezTo>
                  <a:cubicBezTo>
                    <a:pt x="3837" y="1229"/>
                    <a:pt x="4004" y="661"/>
                    <a:pt x="4070" y="61"/>
                  </a:cubicBezTo>
                  <a:cubicBezTo>
                    <a:pt x="4084" y="19"/>
                    <a:pt x="4046" y="1"/>
                    <a:pt x="39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8"/>
            <p:cNvSpPr/>
            <p:nvPr/>
          </p:nvSpPr>
          <p:spPr>
            <a:xfrm rot="10640428">
              <a:off x="930467" y="1200677"/>
              <a:ext cx="93748" cy="166946"/>
            </a:xfrm>
            <a:custGeom>
              <a:avLst/>
              <a:gdLst/>
              <a:ahLst/>
              <a:cxnLst/>
              <a:rect l="l" t="t" r="r" b="b"/>
              <a:pathLst>
                <a:path w="3750" h="6678" extrusionOk="0">
                  <a:moveTo>
                    <a:pt x="3672" y="1"/>
                  </a:moveTo>
                  <a:cubicBezTo>
                    <a:pt x="3601" y="1"/>
                    <a:pt x="3503" y="29"/>
                    <a:pt x="3483" y="70"/>
                  </a:cubicBezTo>
                  <a:cubicBezTo>
                    <a:pt x="2982" y="1972"/>
                    <a:pt x="1748" y="3539"/>
                    <a:pt x="781" y="5207"/>
                  </a:cubicBezTo>
                  <a:cubicBezTo>
                    <a:pt x="481" y="5674"/>
                    <a:pt x="247" y="6141"/>
                    <a:pt x="14" y="6642"/>
                  </a:cubicBezTo>
                  <a:cubicBezTo>
                    <a:pt x="1" y="6667"/>
                    <a:pt x="32" y="6678"/>
                    <a:pt x="77" y="6678"/>
                  </a:cubicBezTo>
                  <a:cubicBezTo>
                    <a:pt x="150" y="6678"/>
                    <a:pt x="260" y="6650"/>
                    <a:pt x="281" y="6608"/>
                  </a:cubicBezTo>
                  <a:cubicBezTo>
                    <a:pt x="1048" y="4807"/>
                    <a:pt x="2315" y="3339"/>
                    <a:pt x="3183" y="1571"/>
                  </a:cubicBezTo>
                  <a:cubicBezTo>
                    <a:pt x="3416" y="1071"/>
                    <a:pt x="3616" y="571"/>
                    <a:pt x="3750" y="37"/>
                  </a:cubicBezTo>
                  <a:cubicBezTo>
                    <a:pt x="3750" y="11"/>
                    <a:pt x="3716" y="1"/>
                    <a:pt x="36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8"/>
            <p:cNvSpPr/>
            <p:nvPr/>
          </p:nvSpPr>
          <p:spPr>
            <a:xfrm rot="10640428">
              <a:off x="909101" y="1160763"/>
              <a:ext cx="93223" cy="167321"/>
            </a:xfrm>
            <a:custGeom>
              <a:avLst/>
              <a:gdLst/>
              <a:ahLst/>
              <a:cxnLst/>
              <a:rect l="l" t="t" r="r" b="b"/>
              <a:pathLst>
                <a:path w="3729" h="6693" extrusionOk="0">
                  <a:moveTo>
                    <a:pt x="3668" y="0"/>
                  </a:moveTo>
                  <a:cubicBezTo>
                    <a:pt x="3605" y="0"/>
                    <a:pt x="3504" y="43"/>
                    <a:pt x="3482" y="85"/>
                  </a:cubicBezTo>
                  <a:cubicBezTo>
                    <a:pt x="2982" y="1986"/>
                    <a:pt x="1748" y="3554"/>
                    <a:pt x="747" y="5222"/>
                  </a:cubicBezTo>
                  <a:cubicBezTo>
                    <a:pt x="480" y="5689"/>
                    <a:pt x="213" y="6156"/>
                    <a:pt x="13" y="6656"/>
                  </a:cubicBezTo>
                  <a:cubicBezTo>
                    <a:pt x="1" y="6682"/>
                    <a:pt x="27" y="6693"/>
                    <a:pt x="66" y="6693"/>
                  </a:cubicBezTo>
                  <a:cubicBezTo>
                    <a:pt x="129" y="6693"/>
                    <a:pt x="226" y="6664"/>
                    <a:pt x="247" y="6623"/>
                  </a:cubicBezTo>
                  <a:cubicBezTo>
                    <a:pt x="1047" y="4821"/>
                    <a:pt x="2315" y="3320"/>
                    <a:pt x="3149" y="1586"/>
                  </a:cubicBezTo>
                  <a:cubicBezTo>
                    <a:pt x="3382" y="1085"/>
                    <a:pt x="3582" y="585"/>
                    <a:pt x="3716" y="51"/>
                  </a:cubicBezTo>
                  <a:cubicBezTo>
                    <a:pt x="3728" y="15"/>
                    <a:pt x="3704" y="0"/>
                    <a:pt x="3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rot="10640428">
              <a:off x="978026" y="1272579"/>
              <a:ext cx="66748" cy="130822"/>
            </a:xfrm>
            <a:custGeom>
              <a:avLst/>
              <a:gdLst/>
              <a:ahLst/>
              <a:cxnLst/>
              <a:rect l="l" t="t" r="r" b="b"/>
              <a:pathLst>
                <a:path w="2670" h="5233" extrusionOk="0">
                  <a:moveTo>
                    <a:pt x="2578" y="1"/>
                  </a:moveTo>
                  <a:cubicBezTo>
                    <a:pt x="2509" y="1"/>
                    <a:pt x="2422" y="36"/>
                    <a:pt x="2403" y="95"/>
                  </a:cubicBezTo>
                  <a:cubicBezTo>
                    <a:pt x="2202" y="1062"/>
                    <a:pt x="1635" y="1963"/>
                    <a:pt x="1068" y="2796"/>
                  </a:cubicBezTo>
                  <a:cubicBezTo>
                    <a:pt x="568" y="3497"/>
                    <a:pt x="1" y="4298"/>
                    <a:pt x="34" y="5198"/>
                  </a:cubicBezTo>
                  <a:cubicBezTo>
                    <a:pt x="34" y="5222"/>
                    <a:pt x="64" y="5233"/>
                    <a:pt x="101" y="5233"/>
                  </a:cubicBezTo>
                  <a:cubicBezTo>
                    <a:pt x="170" y="5233"/>
                    <a:pt x="268" y="5196"/>
                    <a:pt x="268" y="5131"/>
                  </a:cubicBezTo>
                  <a:cubicBezTo>
                    <a:pt x="234" y="4197"/>
                    <a:pt x="901" y="3397"/>
                    <a:pt x="1368" y="2663"/>
                  </a:cubicBezTo>
                  <a:cubicBezTo>
                    <a:pt x="1902" y="1862"/>
                    <a:pt x="2436" y="995"/>
                    <a:pt x="2669" y="61"/>
                  </a:cubicBezTo>
                  <a:cubicBezTo>
                    <a:pt x="2669" y="19"/>
                    <a:pt x="2628" y="1"/>
                    <a:pt x="25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rot="10640428">
              <a:off x="1020839" y="1345705"/>
              <a:ext cx="38224" cy="80823"/>
            </a:xfrm>
            <a:custGeom>
              <a:avLst/>
              <a:gdLst/>
              <a:ahLst/>
              <a:cxnLst/>
              <a:rect l="l" t="t" r="r" b="b"/>
              <a:pathLst>
                <a:path w="1529" h="3233" extrusionOk="0">
                  <a:moveTo>
                    <a:pt x="1454" y="0"/>
                  </a:moveTo>
                  <a:cubicBezTo>
                    <a:pt x="1384" y="0"/>
                    <a:pt x="1282" y="29"/>
                    <a:pt x="1282" y="70"/>
                  </a:cubicBezTo>
                  <a:cubicBezTo>
                    <a:pt x="1116" y="1204"/>
                    <a:pt x="282" y="2105"/>
                    <a:pt x="15" y="3172"/>
                  </a:cubicBezTo>
                  <a:cubicBezTo>
                    <a:pt x="1" y="3214"/>
                    <a:pt x="40" y="3232"/>
                    <a:pt x="89" y="3232"/>
                  </a:cubicBezTo>
                  <a:cubicBezTo>
                    <a:pt x="158" y="3232"/>
                    <a:pt x="248" y="3197"/>
                    <a:pt x="248" y="3139"/>
                  </a:cubicBezTo>
                  <a:cubicBezTo>
                    <a:pt x="515" y="2038"/>
                    <a:pt x="1382" y="1171"/>
                    <a:pt x="1516" y="36"/>
                  </a:cubicBezTo>
                  <a:cubicBezTo>
                    <a:pt x="1529" y="11"/>
                    <a:pt x="1498" y="0"/>
                    <a:pt x="14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8"/>
            <p:cNvSpPr/>
            <p:nvPr/>
          </p:nvSpPr>
          <p:spPr>
            <a:xfrm rot="10640428">
              <a:off x="924776" y="1063631"/>
              <a:ext cx="74473" cy="16400"/>
            </a:xfrm>
            <a:custGeom>
              <a:avLst/>
              <a:gdLst/>
              <a:ahLst/>
              <a:cxnLst/>
              <a:rect l="l" t="t" r="r" b="b"/>
              <a:pathLst>
                <a:path w="2979" h="656" extrusionOk="0">
                  <a:moveTo>
                    <a:pt x="225" y="0"/>
                  </a:moveTo>
                  <a:cubicBezTo>
                    <a:pt x="120" y="0"/>
                    <a:pt x="0" y="71"/>
                    <a:pt x="77" y="122"/>
                  </a:cubicBezTo>
                  <a:cubicBezTo>
                    <a:pt x="210" y="256"/>
                    <a:pt x="444" y="322"/>
                    <a:pt x="644" y="422"/>
                  </a:cubicBezTo>
                  <a:cubicBezTo>
                    <a:pt x="877" y="523"/>
                    <a:pt x="1144" y="589"/>
                    <a:pt x="1378" y="623"/>
                  </a:cubicBezTo>
                  <a:cubicBezTo>
                    <a:pt x="1645" y="656"/>
                    <a:pt x="1911" y="656"/>
                    <a:pt x="2178" y="656"/>
                  </a:cubicBezTo>
                  <a:lnTo>
                    <a:pt x="2545" y="656"/>
                  </a:lnTo>
                  <a:cubicBezTo>
                    <a:pt x="2679" y="656"/>
                    <a:pt x="2779" y="656"/>
                    <a:pt x="2879" y="623"/>
                  </a:cubicBezTo>
                  <a:cubicBezTo>
                    <a:pt x="2912" y="589"/>
                    <a:pt x="2979" y="556"/>
                    <a:pt x="2946" y="523"/>
                  </a:cubicBezTo>
                  <a:cubicBezTo>
                    <a:pt x="2931" y="494"/>
                    <a:pt x="2905" y="484"/>
                    <a:pt x="2878" y="484"/>
                  </a:cubicBezTo>
                  <a:cubicBezTo>
                    <a:pt x="2840" y="484"/>
                    <a:pt x="2798" y="503"/>
                    <a:pt x="2779" y="523"/>
                  </a:cubicBezTo>
                  <a:lnTo>
                    <a:pt x="2145" y="523"/>
                  </a:lnTo>
                  <a:cubicBezTo>
                    <a:pt x="1911" y="523"/>
                    <a:pt x="1678" y="523"/>
                    <a:pt x="1444" y="489"/>
                  </a:cubicBezTo>
                  <a:cubicBezTo>
                    <a:pt x="1211" y="422"/>
                    <a:pt x="1011" y="356"/>
                    <a:pt x="811" y="289"/>
                  </a:cubicBezTo>
                  <a:cubicBezTo>
                    <a:pt x="644" y="222"/>
                    <a:pt x="444" y="156"/>
                    <a:pt x="310" y="22"/>
                  </a:cubicBezTo>
                  <a:cubicBezTo>
                    <a:pt x="287" y="7"/>
                    <a:pt x="257" y="0"/>
                    <a:pt x="2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8"/>
            <p:cNvSpPr/>
            <p:nvPr/>
          </p:nvSpPr>
          <p:spPr>
            <a:xfrm rot="10640428">
              <a:off x="970253" y="1121329"/>
              <a:ext cx="86748" cy="25874"/>
            </a:xfrm>
            <a:custGeom>
              <a:avLst/>
              <a:gdLst/>
              <a:ahLst/>
              <a:cxnLst/>
              <a:rect l="l" t="t" r="r" b="b"/>
              <a:pathLst>
                <a:path w="3470" h="1035" extrusionOk="0">
                  <a:moveTo>
                    <a:pt x="167" y="0"/>
                  </a:moveTo>
                  <a:cubicBezTo>
                    <a:pt x="101" y="0"/>
                    <a:pt x="1" y="67"/>
                    <a:pt x="34" y="67"/>
                  </a:cubicBezTo>
                  <a:cubicBezTo>
                    <a:pt x="234" y="167"/>
                    <a:pt x="401" y="267"/>
                    <a:pt x="568" y="367"/>
                  </a:cubicBezTo>
                  <a:cubicBezTo>
                    <a:pt x="801" y="534"/>
                    <a:pt x="1035" y="634"/>
                    <a:pt x="1268" y="701"/>
                  </a:cubicBezTo>
                  <a:cubicBezTo>
                    <a:pt x="1602" y="801"/>
                    <a:pt x="1935" y="934"/>
                    <a:pt x="2269" y="967"/>
                  </a:cubicBezTo>
                  <a:cubicBezTo>
                    <a:pt x="2602" y="1034"/>
                    <a:pt x="2969" y="1001"/>
                    <a:pt x="3303" y="1034"/>
                  </a:cubicBezTo>
                  <a:cubicBezTo>
                    <a:pt x="3336" y="1034"/>
                    <a:pt x="3470" y="967"/>
                    <a:pt x="3370" y="967"/>
                  </a:cubicBezTo>
                  <a:cubicBezTo>
                    <a:pt x="3220" y="951"/>
                    <a:pt x="3061" y="951"/>
                    <a:pt x="2898" y="951"/>
                  </a:cubicBezTo>
                  <a:cubicBezTo>
                    <a:pt x="2736" y="951"/>
                    <a:pt x="2569" y="951"/>
                    <a:pt x="2402" y="934"/>
                  </a:cubicBezTo>
                  <a:cubicBezTo>
                    <a:pt x="2035" y="867"/>
                    <a:pt x="1702" y="734"/>
                    <a:pt x="1335" y="601"/>
                  </a:cubicBezTo>
                  <a:cubicBezTo>
                    <a:pt x="901" y="500"/>
                    <a:pt x="568" y="200"/>
                    <a:pt x="1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rot="10640428">
              <a:off x="1015400" y="1197985"/>
              <a:ext cx="75923" cy="55974"/>
            </a:xfrm>
            <a:custGeom>
              <a:avLst/>
              <a:gdLst/>
              <a:ahLst/>
              <a:cxnLst/>
              <a:rect l="l" t="t" r="r" b="b"/>
              <a:pathLst>
                <a:path w="3037" h="2239" extrusionOk="0">
                  <a:moveTo>
                    <a:pt x="91" y="1"/>
                  </a:moveTo>
                  <a:cubicBezTo>
                    <a:pt x="52" y="1"/>
                    <a:pt x="1" y="29"/>
                    <a:pt x="1" y="70"/>
                  </a:cubicBezTo>
                  <a:cubicBezTo>
                    <a:pt x="101" y="304"/>
                    <a:pt x="268" y="471"/>
                    <a:pt x="401" y="671"/>
                  </a:cubicBezTo>
                  <a:cubicBezTo>
                    <a:pt x="601" y="871"/>
                    <a:pt x="801" y="1038"/>
                    <a:pt x="1035" y="1205"/>
                  </a:cubicBezTo>
                  <a:cubicBezTo>
                    <a:pt x="1602" y="1638"/>
                    <a:pt x="2236" y="1938"/>
                    <a:pt x="2869" y="2239"/>
                  </a:cubicBezTo>
                  <a:cubicBezTo>
                    <a:pt x="2903" y="2239"/>
                    <a:pt x="3036" y="2172"/>
                    <a:pt x="2969" y="2172"/>
                  </a:cubicBezTo>
                  <a:cubicBezTo>
                    <a:pt x="2336" y="1872"/>
                    <a:pt x="1702" y="1571"/>
                    <a:pt x="1168" y="1171"/>
                  </a:cubicBezTo>
                  <a:cubicBezTo>
                    <a:pt x="935" y="1004"/>
                    <a:pt x="768" y="838"/>
                    <a:pt x="601" y="637"/>
                  </a:cubicBezTo>
                  <a:cubicBezTo>
                    <a:pt x="401" y="471"/>
                    <a:pt x="234" y="271"/>
                    <a:pt x="134" y="37"/>
                  </a:cubicBezTo>
                  <a:cubicBezTo>
                    <a:pt x="134" y="12"/>
                    <a:pt x="115" y="1"/>
                    <a:pt x="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rot="10640428">
              <a:off x="1036697" y="1270516"/>
              <a:ext cx="58149" cy="62174"/>
            </a:xfrm>
            <a:custGeom>
              <a:avLst/>
              <a:gdLst/>
              <a:ahLst/>
              <a:cxnLst/>
              <a:rect l="l" t="t" r="r" b="b"/>
              <a:pathLst>
                <a:path w="2326" h="2487" extrusionOk="0">
                  <a:moveTo>
                    <a:pt x="91" y="1"/>
                  </a:moveTo>
                  <a:cubicBezTo>
                    <a:pt x="52" y="1"/>
                    <a:pt x="1" y="29"/>
                    <a:pt x="1" y="70"/>
                  </a:cubicBezTo>
                  <a:cubicBezTo>
                    <a:pt x="34" y="271"/>
                    <a:pt x="167" y="437"/>
                    <a:pt x="268" y="604"/>
                  </a:cubicBezTo>
                  <a:cubicBezTo>
                    <a:pt x="301" y="704"/>
                    <a:pt x="334" y="771"/>
                    <a:pt x="401" y="838"/>
                  </a:cubicBezTo>
                  <a:cubicBezTo>
                    <a:pt x="434" y="904"/>
                    <a:pt x="468" y="971"/>
                    <a:pt x="534" y="1038"/>
                  </a:cubicBezTo>
                  <a:cubicBezTo>
                    <a:pt x="568" y="1105"/>
                    <a:pt x="601" y="1205"/>
                    <a:pt x="634" y="1271"/>
                  </a:cubicBezTo>
                  <a:cubicBezTo>
                    <a:pt x="768" y="1572"/>
                    <a:pt x="1101" y="1772"/>
                    <a:pt x="1335" y="1938"/>
                  </a:cubicBezTo>
                  <a:cubicBezTo>
                    <a:pt x="1468" y="2039"/>
                    <a:pt x="1635" y="2105"/>
                    <a:pt x="1769" y="2205"/>
                  </a:cubicBezTo>
                  <a:cubicBezTo>
                    <a:pt x="1902" y="2305"/>
                    <a:pt x="2035" y="2405"/>
                    <a:pt x="2169" y="2472"/>
                  </a:cubicBezTo>
                  <a:cubicBezTo>
                    <a:pt x="2179" y="2482"/>
                    <a:pt x="2197" y="2486"/>
                    <a:pt x="2217" y="2486"/>
                  </a:cubicBezTo>
                  <a:cubicBezTo>
                    <a:pt x="2266" y="2486"/>
                    <a:pt x="2326" y="2462"/>
                    <a:pt x="2302" y="2439"/>
                  </a:cubicBezTo>
                  <a:cubicBezTo>
                    <a:pt x="2136" y="2339"/>
                    <a:pt x="2035" y="2239"/>
                    <a:pt x="1869" y="2139"/>
                  </a:cubicBezTo>
                  <a:cubicBezTo>
                    <a:pt x="1769" y="2072"/>
                    <a:pt x="1602" y="2005"/>
                    <a:pt x="1468" y="1905"/>
                  </a:cubicBezTo>
                  <a:cubicBezTo>
                    <a:pt x="1202" y="1738"/>
                    <a:pt x="901" y="1505"/>
                    <a:pt x="768" y="1171"/>
                  </a:cubicBezTo>
                  <a:cubicBezTo>
                    <a:pt x="668" y="971"/>
                    <a:pt x="501" y="771"/>
                    <a:pt x="401" y="571"/>
                  </a:cubicBezTo>
                  <a:cubicBezTo>
                    <a:pt x="301" y="404"/>
                    <a:pt x="167" y="204"/>
                    <a:pt x="134" y="37"/>
                  </a:cubicBezTo>
                  <a:cubicBezTo>
                    <a:pt x="134" y="12"/>
                    <a:pt x="115" y="1"/>
                    <a:pt x="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8"/>
            <p:cNvSpPr/>
            <p:nvPr/>
          </p:nvSpPr>
          <p:spPr>
            <a:xfrm rot="10640428">
              <a:off x="1051898" y="1346567"/>
              <a:ext cx="39224" cy="37049"/>
            </a:xfrm>
            <a:custGeom>
              <a:avLst/>
              <a:gdLst/>
              <a:ahLst/>
              <a:cxnLst/>
              <a:rect l="l" t="t" r="r" b="b"/>
              <a:pathLst>
                <a:path w="1569" h="1482" extrusionOk="0">
                  <a:moveTo>
                    <a:pt x="118" y="0"/>
                  </a:moveTo>
                  <a:cubicBezTo>
                    <a:pt x="67" y="0"/>
                    <a:pt x="1" y="24"/>
                    <a:pt x="1" y="47"/>
                  </a:cubicBezTo>
                  <a:cubicBezTo>
                    <a:pt x="67" y="214"/>
                    <a:pt x="201" y="348"/>
                    <a:pt x="267" y="448"/>
                  </a:cubicBezTo>
                  <a:cubicBezTo>
                    <a:pt x="367" y="614"/>
                    <a:pt x="468" y="748"/>
                    <a:pt x="601" y="881"/>
                  </a:cubicBezTo>
                  <a:cubicBezTo>
                    <a:pt x="834" y="1115"/>
                    <a:pt x="1101" y="1315"/>
                    <a:pt x="1402" y="1482"/>
                  </a:cubicBezTo>
                  <a:cubicBezTo>
                    <a:pt x="1435" y="1482"/>
                    <a:pt x="1568" y="1448"/>
                    <a:pt x="1502" y="1415"/>
                  </a:cubicBezTo>
                  <a:cubicBezTo>
                    <a:pt x="1235" y="1248"/>
                    <a:pt x="935" y="1048"/>
                    <a:pt x="734" y="815"/>
                  </a:cubicBezTo>
                  <a:cubicBezTo>
                    <a:pt x="601" y="714"/>
                    <a:pt x="501" y="581"/>
                    <a:pt x="434" y="448"/>
                  </a:cubicBezTo>
                  <a:cubicBezTo>
                    <a:pt x="334" y="314"/>
                    <a:pt x="201" y="181"/>
                    <a:pt x="167" y="14"/>
                  </a:cubicBezTo>
                  <a:cubicBezTo>
                    <a:pt x="158" y="4"/>
                    <a:pt x="139" y="0"/>
                    <a:pt x="1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8"/>
            <p:cNvSpPr/>
            <p:nvPr/>
          </p:nvSpPr>
          <p:spPr>
            <a:xfrm rot="10640428">
              <a:off x="860484" y="1097543"/>
              <a:ext cx="96923" cy="128147"/>
            </a:xfrm>
            <a:custGeom>
              <a:avLst/>
              <a:gdLst/>
              <a:ahLst/>
              <a:cxnLst/>
              <a:rect l="l" t="t" r="r" b="b"/>
              <a:pathLst>
                <a:path w="3877" h="5126" extrusionOk="0">
                  <a:moveTo>
                    <a:pt x="3776" y="0"/>
                  </a:moveTo>
                  <a:cubicBezTo>
                    <a:pt x="3718" y="0"/>
                    <a:pt x="3643" y="25"/>
                    <a:pt x="3609" y="75"/>
                  </a:cubicBezTo>
                  <a:cubicBezTo>
                    <a:pt x="3109" y="943"/>
                    <a:pt x="2575" y="1777"/>
                    <a:pt x="2042" y="2611"/>
                  </a:cubicBezTo>
                  <a:cubicBezTo>
                    <a:pt x="1775" y="3011"/>
                    <a:pt x="1508" y="3378"/>
                    <a:pt x="1241" y="3778"/>
                  </a:cubicBezTo>
                  <a:cubicBezTo>
                    <a:pt x="907" y="4278"/>
                    <a:pt x="474" y="4645"/>
                    <a:pt x="73" y="5046"/>
                  </a:cubicBezTo>
                  <a:cubicBezTo>
                    <a:pt x="0" y="5101"/>
                    <a:pt x="48" y="5125"/>
                    <a:pt x="117" y="5125"/>
                  </a:cubicBezTo>
                  <a:cubicBezTo>
                    <a:pt x="173" y="5125"/>
                    <a:pt x="244" y="5109"/>
                    <a:pt x="274" y="5079"/>
                  </a:cubicBezTo>
                  <a:cubicBezTo>
                    <a:pt x="674" y="4712"/>
                    <a:pt x="1108" y="4345"/>
                    <a:pt x="1408" y="3878"/>
                  </a:cubicBezTo>
                  <a:cubicBezTo>
                    <a:pt x="1508" y="3711"/>
                    <a:pt x="1641" y="3545"/>
                    <a:pt x="1741" y="3378"/>
                  </a:cubicBezTo>
                  <a:cubicBezTo>
                    <a:pt x="2108" y="2877"/>
                    <a:pt x="2442" y="2344"/>
                    <a:pt x="2809" y="1810"/>
                  </a:cubicBezTo>
                  <a:cubicBezTo>
                    <a:pt x="3142" y="1243"/>
                    <a:pt x="3509" y="642"/>
                    <a:pt x="3843" y="75"/>
                  </a:cubicBezTo>
                  <a:cubicBezTo>
                    <a:pt x="3876" y="25"/>
                    <a:pt x="3835" y="0"/>
                    <a:pt x="3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8"/>
            <p:cNvSpPr/>
            <p:nvPr/>
          </p:nvSpPr>
          <p:spPr>
            <a:xfrm rot="10640428">
              <a:off x="853466" y="1242896"/>
              <a:ext cx="10375" cy="19050"/>
            </a:xfrm>
            <a:custGeom>
              <a:avLst/>
              <a:gdLst/>
              <a:ahLst/>
              <a:cxnLst/>
              <a:rect l="l" t="t" r="r" b="b"/>
              <a:pathLst>
                <a:path w="415" h="762" extrusionOk="0">
                  <a:moveTo>
                    <a:pt x="326" y="0"/>
                  </a:moveTo>
                  <a:cubicBezTo>
                    <a:pt x="257" y="0"/>
                    <a:pt x="167" y="36"/>
                    <a:pt x="167" y="94"/>
                  </a:cubicBezTo>
                  <a:cubicBezTo>
                    <a:pt x="101" y="294"/>
                    <a:pt x="67" y="528"/>
                    <a:pt x="1" y="728"/>
                  </a:cubicBezTo>
                  <a:cubicBezTo>
                    <a:pt x="1" y="761"/>
                    <a:pt x="1" y="761"/>
                    <a:pt x="34" y="761"/>
                  </a:cubicBezTo>
                  <a:lnTo>
                    <a:pt x="101" y="761"/>
                  </a:lnTo>
                  <a:cubicBezTo>
                    <a:pt x="134" y="761"/>
                    <a:pt x="234" y="761"/>
                    <a:pt x="234" y="695"/>
                  </a:cubicBezTo>
                  <a:cubicBezTo>
                    <a:pt x="334" y="494"/>
                    <a:pt x="367" y="261"/>
                    <a:pt x="401" y="61"/>
                  </a:cubicBezTo>
                  <a:cubicBezTo>
                    <a:pt x="415" y="19"/>
                    <a:pt x="376" y="0"/>
                    <a:pt x="3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8"/>
            <p:cNvSpPr/>
            <p:nvPr/>
          </p:nvSpPr>
          <p:spPr>
            <a:xfrm rot="10640428">
              <a:off x="994576" y="1157762"/>
              <a:ext cx="76998" cy="18825"/>
            </a:xfrm>
            <a:custGeom>
              <a:avLst/>
              <a:gdLst/>
              <a:ahLst/>
              <a:cxnLst/>
              <a:rect l="l" t="t" r="r" b="b"/>
              <a:pathLst>
                <a:path w="3080" h="753" extrusionOk="0">
                  <a:moveTo>
                    <a:pt x="127" y="0"/>
                  </a:moveTo>
                  <a:cubicBezTo>
                    <a:pt x="78" y="0"/>
                    <a:pt x="1" y="49"/>
                    <a:pt x="55" y="76"/>
                  </a:cubicBezTo>
                  <a:cubicBezTo>
                    <a:pt x="488" y="243"/>
                    <a:pt x="955" y="343"/>
                    <a:pt x="1422" y="476"/>
                  </a:cubicBezTo>
                  <a:cubicBezTo>
                    <a:pt x="1722" y="543"/>
                    <a:pt x="2056" y="643"/>
                    <a:pt x="2356" y="676"/>
                  </a:cubicBezTo>
                  <a:cubicBezTo>
                    <a:pt x="2518" y="703"/>
                    <a:pt x="2702" y="752"/>
                    <a:pt x="2872" y="752"/>
                  </a:cubicBezTo>
                  <a:cubicBezTo>
                    <a:pt x="2912" y="752"/>
                    <a:pt x="2952" y="750"/>
                    <a:pt x="2990" y="743"/>
                  </a:cubicBezTo>
                  <a:cubicBezTo>
                    <a:pt x="3047" y="743"/>
                    <a:pt x="3080" y="670"/>
                    <a:pt x="3025" y="670"/>
                  </a:cubicBezTo>
                  <a:cubicBezTo>
                    <a:pt x="3016" y="670"/>
                    <a:pt x="3004" y="672"/>
                    <a:pt x="2990" y="676"/>
                  </a:cubicBezTo>
                  <a:cubicBezTo>
                    <a:pt x="2952" y="683"/>
                    <a:pt x="2914" y="686"/>
                    <a:pt x="2875" y="686"/>
                  </a:cubicBezTo>
                  <a:cubicBezTo>
                    <a:pt x="2713" y="686"/>
                    <a:pt x="2551" y="637"/>
                    <a:pt x="2390" y="610"/>
                  </a:cubicBezTo>
                  <a:cubicBezTo>
                    <a:pt x="2056" y="543"/>
                    <a:pt x="1789" y="476"/>
                    <a:pt x="1456" y="376"/>
                  </a:cubicBezTo>
                  <a:cubicBezTo>
                    <a:pt x="1022" y="276"/>
                    <a:pt x="588" y="143"/>
                    <a:pt x="155" y="9"/>
                  </a:cubicBezTo>
                  <a:cubicBezTo>
                    <a:pt x="148" y="3"/>
                    <a:pt x="138" y="0"/>
                    <a:pt x="1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8"/>
            <p:cNvSpPr/>
            <p:nvPr/>
          </p:nvSpPr>
          <p:spPr>
            <a:xfrm rot="10640428">
              <a:off x="1069826" y="1327870"/>
              <a:ext cx="25674" cy="20175"/>
            </a:xfrm>
            <a:custGeom>
              <a:avLst/>
              <a:gdLst/>
              <a:ahLst/>
              <a:cxnLst/>
              <a:rect l="l" t="t" r="r" b="b"/>
              <a:pathLst>
                <a:path w="1027" h="807" extrusionOk="0">
                  <a:moveTo>
                    <a:pt x="116" y="1"/>
                  </a:moveTo>
                  <a:cubicBezTo>
                    <a:pt x="66" y="1"/>
                    <a:pt x="1" y="32"/>
                    <a:pt x="25" y="81"/>
                  </a:cubicBezTo>
                  <a:cubicBezTo>
                    <a:pt x="125" y="214"/>
                    <a:pt x="259" y="348"/>
                    <a:pt x="392" y="481"/>
                  </a:cubicBezTo>
                  <a:cubicBezTo>
                    <a:pt x="526" y="581"/>
                    <a:pt x="693" y="681"/>
                    <a:pt x="859" y="781"/>
                  </a:cubicBezTo>
                  <a:cubicBezTo>
                    <a:pt x="876" y="798"/>
                    <a:pt x="893" y="806"/>
                    <a:pt x="909" y="806"/>
                  </a:cubicBezTo>
                  <a:cubicBezTo>
                    <a:pt x="926" y="806"/>
                    <a:pt x="943" y="798"/>
                    <a:pt x="959" y="781"/>
                  </a:cubicBezTo>
                  <a:cubicBezTo>
                    <a:pt x="959" y="781"/>
                    <a:pt x="1026" y="748"/>
                    <a:pt x="993" y="748"/>
                  </a:cubicBezTo>
                  <a:cubicBezTo>
                    <a:pt x="826" y="648"/>
                    <a:pt x="659" y="548"/>
                    <a:pt x="526" y="414"/>
                  </a:cubicBezTo>
                  <a:cubicBezTo>
                    <a:pt x="392" y="281"/>
                    <a:pt x="259" y="147"/>
                    <a:pt x="159" y="14"/>
                  </a:cubicBezTo>
                  <a:cubicBezTo>
                    <a:pt x="150" y="5"/>
                    <a:pt x="134" y="1"/>
                    <a:pt x="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8"/>
            <p:cNvSpPr/>
            <p:nvPr/>
          </p:nvSpPr>
          <p:spPr>
            <a:xfrm rot="10640428">
              <a:off x="917077" y="1453708"/>
              <a:ext cx="152597" cy="972253"/>
            </a:xfrm>
            <a:custGeom>
              <a:avLst/>
              <a:gdLst/>
              <a:ahLst/>
              <a:cxnLst/>
              <a:rect l="l" t="t" r="r" b="b"/>
              <a:pathLst>
                <a:path w="6104" h="38891" extrusionOk="0">
                  <a:moveTo>
                    <a:pt x="206" y="0"/>
                  </a:moveTo>
                  <a:cubicBezTo>
                    <a:pt x="120" y="0"/>
                    <a:pt x="0" y="71"/>
                    <a:pt x="48" y="142"/>
                  </a:cubicBezTo>
                  <a:cubicBezTo>
                    <a:pt x="815" y="1176"/>
                    <a:pt x="1282" y="2410"/>
                    <a:pt x="1715" y="3611"/>
                  </a:cubicBezTo>
                  <a:cubicBezTo>
                    <a:pt x="1916" y="4211"/>
                    <a:pt x="2182" y="4778"/>
                    <a:pt x="2349" y="5379"/>
                  </a:cubicBezTo>
                  <a:cubicBezTo>
                    <a:pt x="2549" y="6013"/>
                    <a:pt x="2649" y="6680"/>
                    <a:pt x="2750" y="7347"/>
                  </a:cubicBezTo>
                  <a:cubicBezTo>
                    <a:pt x="2983" y="8748"/>
                    <a:pt x="3250" y="10149"/>
                    <a:pt x="3450" y="11550"/>
                  </a:cubicBezTo>
                  <a:cubicBezTo>
                    <a:pt x="3650" y="13018"/>
                    <a:pt x="3817" y="14519"/>
                    <a:pt x="3950" y="16020"/>
                  </a:cubicBezTo>
                  <a:cubicBezTo>
                    <a:pt x="4050" y="17521"/>
                    <a:pt x="4084" y="18989"/>
                    <a:pt x="3950" y="20523"/>
                  </a:cubicBezTo>
                  <a:cubicBezTo>
                    <a:pt x="3917" y="21257"/>
                    <a:pt x="3850" y="21991"/>
                    <a:pt x="3784" y="22758"/>
                  </a:cubicBezTo>
                  <a:cubicBezTo>
                    <a:pt x="3717" y="23458"/>
                    <a:pt x="3650" y="24192"/>
                    <a:pt x="3550" y="24893"/>
                  </a:cubicBezTo>
                  <a:cubicBezTo>
                    <a:pt x="3383" y="26260"/>
                    <a:pt x="3050" y="27595"/>
                    <a:pt x="2850" y="28929"/>
                  </a:cubicBezTo>
                  <a:cubicBezTo>
                    <a:pt x="2683" y="30096"/>
                    <a:pt x="2683" y="31264"/>
                    <a:pt x="2916" y="32431"/>
                  </a:cubicBezTo>
                  <a:cubicBezTo>
                    <a:pt x="3116" y="33499"/>
                    <a:pt x="3450" y="34566"/>
                    <a:pt x="3850" y="35600"/>
                  </a:cubicBezTo>
                  <a:cubicBezTo>
                    <a:pt x="4251" y="36568"/>
                    <a:pt x="4751" y="37535"/>
                    <a:pt x="5385" y="38369"/>
                  </a:cubicBezTo>
                  <a:cubicBezTo>
                    <a:pt x="5518" y="38536"/>
                    <a:pt x="5652" y="38703"/>
                    <a:pt x="5818" y="38869"/>
                  </a:cubicBezTo>
                  <a:cubicBezTo>
                    <a:pt x="5833" y="38884"/>
                    <a:pt x="5857" y="38891"/>
                    <a:pt x="5884" y="38891"/>
                  </a:cubicBezTo>
                  <a:cubicBezTo>
                    <a:pt x="5975" y="38891"/>
                    <a:pt x="6104" y="38813"/>
                    <a:pt x="6052" y="38736"/>
                  </a:cubicBezTo>
                  <a:cubicBezTo>
                    <a:pt x="5351" y="38002"/>
                    <a:pt x="4851" y="37068"/>
                    <a:pt x="4417" y="36134"/>
                  </a:cubicBezTo>
                  <a:cubicBezTo>
                    <a:pt x="3950" y="35133"/>
                    <a:pt x="3583" y="34066"/>
                    <a:pt x="3317" y="32965"/>
                  </a:cubicBezTo>
                  <a:cubicBezTo>
                    <a:pt x="3050" y="31864"/>
                    <a:pt x="2950" y="30764"/>
                    <a:pt x="3050" y="29596"/>
                  </a:cubicBezTo>
                  <a:cubicBezTo>
                    <a:pt x="3150" y="28262"/>
                    <a:pt x="3483" y="26928"/>
                    <a:pt x="3717" y="25593"/>
                  </a:cubicBezTo>
                  <a:cubicBezTo>
                    <a:pt x="3950" y="24159"/>
                    <a:pt x="4050" y="22725"/>
                    <a:pt x="4184" y="21290"/>
                  </a:cubicBezTo>
                  <a:cubicBezTo>
                    <a:pt x="4284" y="19822"/>
                    <a:pt x="4351" y="18321"/>
                    <a:pt x="4284" y="16820"/>
                  </a:cubicBezTo>
                  <a:cubicBezTo>
                    <a:pt x="4184" y="15353"/>
                    <a:pt x="4050" y="13885"/>
                    <a:pt x="3850" y="12417"/>
                  </a:cubicBezTo>
                  <a:cubicBezTo>
                    <a:pt x="3650" y="10949"/>
                    <a:pt x="3383" y="9548"/>
                    <a:pt x="3150" y="8081"/>
                  </a:cubicBezTo>
                  <a:cubicBezTo>
                    <a:pt x="3050" y="7414"/>
                    <a:pt x="2983" y="6746"/>
                    <a:pt x="2816" y="6113"/>
                  </a:cubicBezTo>
                  <a:cubicBezTo>
                    <a:pt x="2683" y="5479"/>
                    <a:pt x="2483" y="4878"/>
                    <a:pt x="2249" y="4278"/>
                  </a:cubicBezTo>
                  <a:cubicBezTo>
                    <a:pt x="1816" y="3077"/>
                    <a:pt x="1415" y="1876"/>
                    <a:pt x="781" y="775"/>
                  </a:cubicBezTo>
                  <a:cubicBezTo>
                    <a:pt x="648" y="509"/>
                    <a:pt x="481" y="275"/>
                    <a:pt x="281" y="42"/>
                  </a:cubicBezTo>
                  <a:cubicBezTo>
                    <a:pt x="271" y="12"/>
                    <a:pt x="242" y="0"/>
                    <a:pt x="2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8"/>
            <p:cNvSpPr/>
            <p:nvPr/>
          </p:nvSpPr>
          <p:spPr>
            <a:xfrm rot="10640428">
              <a:off x="1056151" y="2360967"/>
              <a:ext cx="46249" cy="24474"/>
            </a:xfrm>
            <a:custGeom>
              <a:avLst/>
              <a:gdLst/>
              <a:ahLst/>
              <a:cxnLst/>
              <a:rect l="l" t="t" r="r" b="b"/>
              <a:pathLst>
                <a:path w="1850" h="979" extrusionOk="0">
                  <a:moveTo>
                    <a:pt x="820" y="0"/>
                  </a:moveTo>
                  <a:cubicBezTo>
                    <a:pt x="754" y="0"/>
                    <a:pt x="685" y="9"/>
                    <a:pt x="615" y="29"/>
                  </a:cubicBezTo>
                  <a:cubicBezTo>
                    <a:pt x="1" y="209"/>
                    <a:pt x="428" y="978"/>
                    <a:pt x="1143" y="978"/>
                  </a:cubicBezTo>
                  <a:cubicBezTo>
                    <a:pt x="1360" y="978"/>
                    <a:pt x="1602" y="908"/>
                    <a:pt x="1850" y="730"/>
                  </a:cubicBezTo>
                  <a:cubicBezTo>
                    <a:pt x="1850" y="730"/>
                    <a:pt x="1417" y="0"/>
                    <a:pt x="8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8"/>
            <p:cNvSpPr/>
            <p:nvPr/>
          </p:nvSpPr>
          <p:spPr>
            <a:xfrm rot="10640428">
              <a:off x="1032657" y="2370201"/>
              <a:ext cx="35399" cy="36699"/>
            </a:xfrm>
            <a:custGeom>
              <a:avLst/>
              <a:gdLst/>
              <a:ahLst/>
              <a:cxnLst/>
              <a:rect l="l" t="t" r="r" b="b"/>
              <a:pathLst>
                <a:path w="1416" h="1468" extrusionOk="0">
                  <a:moveTo>
                    <a:pt x="946" y="0"/>
                  </a:moveTo>
                  <a:cubicBezTo>
                    <a:pt x="544" y="0"/>
                    <a:pt x="1" y="673"/>
                    <a:pt x="482" y="1467"/>
                  </a:cubicBezTo>
                  <a:cubicBezTo>
                    <a:pt x="482" y="1467"/>
                    <a:pt x="1416" y="1033"/>
                    <a:pt x="1282" y="333"/>
                  </a:cubicBezTo>
                  <a:cubicBezTo>
                    <a:pt x="1236" y="101"/>
                    <a:pt x="1102" y="0"/>
                    <a:pt x="9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8"/>
            <p:cNvSpPr/>
            <p:nvPr/>
          </p:nvSpPr>
          <p:spPr>
            <a:xfrm rot="10640428">
              <a:off x="1020211" y="2279078"/>
              <a:ext cx="43924" cy="29824"/>
            </a:xfrm>
            <a:custGeom>
              <a:avLst/>
              <a:gdLst/>
              <a:ahLst/>
              <a:cxnLst/>
              <a:rect l="l" t="t" r="r" b="b"/>
              <a:pathLst>
                <a:path w="1757" h="1193" extrusionOk="0">
                  <a:moveTo>
                    <a:pt x="553" y="125"/>
                  </a:moveTo>
                  <a:cubicBezTo>
                    <a:pt x="805" y="125"/>
                    <a:pt x="1028" y="298"/>
                    <a:pt x="1201" y="472"/>
                  </a:cubicBezTo>
                  <a:cubicBezTo>
                    <a:pt x="1325" y="626"/>
                    <a:pt x="1449" y="781"/>
                    <a:pt x="1519" y="962"/>
                  </a:cubicBezTo>
                  <a:lnTo>
                    <a:pt x="1519" y="962"/>
                  </a:lnTo>
                  <a:cubicBezTo>
                    <a:pt x="1384" y="1022"/>
                    <a:pt x="1240" y="1057"/>
                    <a:pt x="1093" y="1057"/>
                  </a:cubicBezTo>
                  <a:cubicBezTo>
                    <a:pt x="964" y="1057"/>
                    <a:pt x="833" y="1030"/>
                    <a:pt x="701" y="972"/>
                  </a:cubicBezTo>
                  <a:cubicBezTo>
                    <a:pt x="468" y="905"/>
                    <a:pt x="267" y="705"/>
                    <a:pt x="234" y="505"/>
                  </a:cubicBezTo>
                  <a:cubicBezTo>
                    <a:pt x="201" y="405"/>
                    <a:pt x="201" y="305"/>
                    <a:pt x="267" y="238"/>
                  </a:cubicBezTo>
                  <a:cubicBezTo>
                    <a:pt x="267" y="205"/>
                    <a:pt x="267" y="205"/>
                    <a:pt x="267" y="205"/>
                  </a:cubicBezTo>
                  <a:lnTo>
                    <a:pt x="301" y="171"/>
                  </a:lnTo>
                  <a:lnTo>
                    <a:pt x="301" y="171"/>
                  </a:lnTo>
                  <a:cubicBezTo>
                    <a:pt x="290" y="182"/>
                    <a:pt x="290" y="186"/>
                    <a:pt x="293" y="186"/>
                  </a:cubicBezTo>
                  <a:cubicBezTo>
                    <a:pt x="301" y="186"/>
                    <a:pt x="323" y="171"/>
                    <a:pt x="301" y="171"/>
                  </a:cubicBezTo>
                  <a:lnTo>
                    <a:pt x="334" y="171"/>
                  </a:lnTo>
                  <a:cubicBezTo>
                    <a:pt x="334" y="171"/>
                    <a:pt x="355" y="161"/>
                    <a:pt x="368" y="158"/>
                  </a:cubicBezTo>
                  <a:lnTo>
                    <a:pt x="368" y="158"/>
                  </a:lnTo>
                  <a:cubicBezTo>
                    <a:pt x="367" y="161"/>
                    <a:pt x="367" y="166"/>
                    <a:pt x="367" y="171"/>
                  </a:cubicBezTo>
                  <a:cubicBezTo>
                    <a:pt x="379" y="160"/>
                    <a:pt x="379" y="157"/>
                    <a:pt x="374" y="157"/>
                  </a:cubicBezTo>
                  <a:cubicBezTo>
                    <a:pt x="372" y="157"/>
                    <a:pt x="370" y="157"/>
                    <a:pt x="368" y="158"/>
                  </a:cubicBezTo>
                  <a:lnTo>
                    <a:pt x="368" y="158"/>
                  </a:lnTo>
                  <a:cubicBezTo>
                    <a:pt x="368" y="138"/>
                    <a:pt x="373" y="138"/>
                    <a:pt x="401" y="138"/>
                  </a:cubicBezTo>
                  <a:lnTo>
                    <a:pt x="434" y="138"/>
                  </a:lnTo>
                  <a:cubicBezTo>
                    <a:pt x="474" y="129"/>
                    <a:pt x="514" y="125"/>
                    <a:pt x="553" y="125"/>
                  </a:cubicBezTo>
                  <a:close/>
                  <a:moveTo>
                    <a:pt x="593" y="0"/>
                  </a:moveTo>
                  <a:cubicBezTo>
                    <a:pt x="563" y="0"/>
                    <a:pt x="532" y="2"/>
                    <a:pt x="501" y="5"/>
                  </a:cubicBezTo>
                  <a:cubicBezTo>
                    <a:pt x="234" y="38"/>
                    <a:pt x="1" y="205"/>
                    <a:pt x="1" y="472"/>
                  </a:cubicBezTo>
                  <a:cubicBezTo>
                    <a:pt x="34" y="738"/>
                    <a:pt x="234" y="939"/>
                    <a:pt x="468" y="1072"/>
                  </a:cubicBezTo>
                  <a:cubicBezTo>
                    <a:pt x="621" y="1156"/>
                    <a:pt x="793" y="1193"/>
                    <a:pt x="967" y="1193"/>
                  </a:cubicBezTo>
                  <a:cubicBezTo>
                    <a:pt x="1189" y="1193"/>
                    <a:pt x="1417" y="1132"/>
                    <a:pt x="1618" y="1032"/>
                  </a:cubicBezTo>
                  <a:lnTo>
                    <a:pt x="1618" y="1032"/>
                  </a:lnTo>
                  <a:cubicBezTo>
                    <a:pt x="1683" y="1024"/>
                    <a:pt x="1756" y="981"/>
                    <a:pt x="1735" y="939"/>
                  </a:cubicBezTo>
                  <a:cubicBezTo>
                    <a:pt x="1734" y="935"/>
                    <a:pt x="1733" y="931"/>
                    <a:pt x="1732" y="928"/>
                  </a:cubicBezTo>
                  <a:lnTo>
                    <a:pt x="1732" y="928"/>
                  </a:lnTo>
                  <a:cubicBezTo>
                    <a:pt x="1734" y="920"/>
                    <a:pt x="1735" y="912"/>
                    <a:pt x="1735" y="905"/>
                  </a:cubicBezTo>
                  <a:cubicBezTo>
                    <a:pt x="1731" y="901"/>
                    <a:pt x="1726" y="898"/>
                    <a:pt x="1720" y="896"/>
                  </a:cubicBezTo>
                  <a:lnTo>
                    <a:pt x="1720" y="896"/>
                  </a:lnTo>
                  <a:cubicBezTo>
                    <a:pt x="1649" y="714"/>
                    <a:pt x="1528" y="562"/>
                    <a:pt x="1435" y="438"/>
                  </a:cubicBezTo>
                  <a:cubicBezTo>
                    <a:pt x="1221" y="163"/>
                    <a:pt x="924" y="0"/>
                    <a:pt x="5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8"/>
            <p:cNvSpPr/>
            <p:nvPr/>
          </p:nvSpPr>
          <p:spPr>
            <a:xfrm rot="10640428">
              <a:off x="994520" y="2285124"/>
              <a:ext cx="36724" cy="38874"/>
            </a:xfrm>
            <a:custGeom>
              <a:avLst/>
              <a:gdLst/>
              <a:ahLst/>
              <a:cxnLst/>
              <a:rect l="l" t="t" r="r" b="b"/>
              <a:pathLst>
                <a:path w="1469" h="1555" extrusionOk="0">
                  <a:moveTo>
                    <a:pt x="1068" y="1"/>
                  </a:moveTo>
                  <a:cubicBezTo>
                    <a:pt x="630" y="1"/>
                    <a:pt x="0" y="635"/>
                    <a:pt x="368" y="1554"/>
                  </a:cubicBezTo>
                  <a:cubicBezTo>
                    <a:pt x="368" y="1554"/>
                    <a:pt x="1469" y="1254"/>
                    <a:pt x="1435" y="420"/>
                  </a:cubicBezTo>
                  <a:cubicBezTo>
                    <a:pt x="1425" y="130"/>
                    <a:pt x="1266" y="1"/>
                    <a:pt x="10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8"/>
            <p:cNvSpPr/>
            <p:nvPr/>
          </p:nvSpPr>
          <p:spPr>
            <a:xfrm rot="10640428">
              <a:off x="997369" y="2169324"/>
              <a:ext cx="47074" cy="32949"/>
            </a:xfrm>
            <a:custGeom>
              <a:avLst/>
              <a:gdLst/>
              <a:ahLst/>
              <a:cxnLst/>
              <a:rect l="l" t="t" r="r" b="b"/>
              <a:pathLst>
                <a:path w="1883" h="1318" extrusionOk="0">
                  <a:moveTo>
                    <a:pt x="777" y="0"/>
                  </a:moveTo>
                  <a:cubicBezTo>
                    <a:pt x="1" y="0"/>
                    <a:pt x="381" y="1318"/>
                    <a:pt x="1518" y="1318"/>
                  </a:cubicBezTo>
                  <a:cubicBezTo>
                    <a:pt x="1632" y="1318"/>
                    <a:pt x="1754" y="1305"/>
                    <a:pt x="1883" y="1275"/>
                  </a:cubicBezTo>
                  <a:cubicBezTo>
                    <a:pt x="1883" y="1275"/>
                    <a:pt x="1716" y="108"/>
                    <a:pt x="882" y="8"/>
                  </a:cubicBezTo>
                  <a:cubicBezTo>
                    <a:pt x="845" y="3"/>
                    <a:pt x="810" y="0"/>
                    <a:pt x="7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8"/>
            <p:cNvSpPr/>
            <p:nvPr/>
          </p:nvSpPr>
          <p:spPr>
            <a:xfrm rot="10640428">
              <a:off x="975089" y="2062204"/>
              <a:ext cx="50049" cy="43174"/>
            </a:xfrm>
            <a:custGeom>
              <a:avLst/>
              <a:gdLst/>
              <a:ahLst/>
              <a:cxnLst/>
              <a:rect l="l" t="t" r="r" b="b"/>
              <a:pathLst>
                <a:path w="2002" h="1727" extrusionOk="0">
                  <a:moveTo>
                    <a:pt x="597" y="216"/>
                  </a:moveTo>
                  <a:cubicBezTo>
                    <a:pt x="645" y="216"/>
                    <a:pt x="693" y="224"/>
                    <a:pt x="734" y="234"/>
                  </a:cubicBezTo>
                  <a:cubicBezTo>
                    <a:pt x="1468" y="301"/>
                    <a:pt x="1701" y="1201"/>
                    <a:pt x="1768" y="1501"/>
                  </a:cubicBezTo>
                  <a:cubicBezTo>
                    <a:pt x="1665" y="1521"/>
                    <a:pt x="1564" y="1530"/>
                    <a:pt x="1466" y="1530"/>
                  </a:cubicBezTo>
                  <a:cubicBezTo>
                    <a:pt x="1051" y="1530"/>
                    <a:pt x="683" y="1364"/>
                    <a:pt x="467" y="1068"/>
                  </a:cubicBezTo>
                  <a:cubicBezTo>
                    <a:pt x="267" y="834"/>
                    <a:pt x="234" y="534"/>
                    <a:pt x="334" y="367"/>
                  </a:cubicBezTo>
                  <a:cubicBezTo>
                    <a:pt x="380" y="252"/>
                    <a:pt x="490" y="216"/>
                    <a:pt x="597" y="216"/>
                  </a:cubicBezTo>
                  <a:close/>
                  <a:moveTo>
                    <a:pt x="600" y="0"/>
                  </a:moveTo>
                  <a:cubicBezTo>
                    <a:pt x="334" y="34"/>
                    <a:pt x="200" y="167"/>
                    <a:pt x="133" y="267"/>
                  </a:cubicBezTo>
                  <a:cubicBezTo>
                    <a:pt x="0" y="501"/>
                    <a:pt x="67" y="868"/>
                    <a:pt x="300" y="1168"/>
                  </a:cubicBezTo>
                  <a:cubicBezTo>
                    <a:pt x="556" y="1525"/>
                    <a:pt x="967" y="1726"/>
                    <a:pt x="1445" y="1726"/>
                  </a:cubicBezTo>
                  <a:cubicBezTo>
                    <a:pt x="1592" y="1726"/>
                    <a:pt x="1745" y="1707"/>
                    <a:pt x="1901" y="1668"/>
                  </a:cubicBezTo>
                  <a:lnTo>
                    <a:pt x="2001" y="1635"/>
                  </a:lnTo>
                  <a:lnTo>
                    <a:pt x="2001" y="1568"/>
                  </a:lnTo>
                  <a:cubicBezTo>
                    <a:pt x="2001" y="1501"/>
                    <a:pt x="1801" y="134"/>
                    <a:pt x="7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8"/>
            <p:cNvSpPr/>
            <p:nvPr/>
          </p:nvSpPr>
          <p:spPr>
            <a:xfrm rot="10640428">
              <a:off x="932720" y="2064607"/>
              <a:ext cx="47549" cy="47099"/>
            </a:xfrm>
            <a:custGeom>
              <a:avLst/>
              <a:gdLst/>
              <a:ahLst/>
              <a:cxnLst/>
              <a:rect l="l" t="t" r="r" b="b"/>
              <a:pathLst>
                <a:path w="1902" h="1884" extrusionOk="0">
                  <a:moveTo>
                    <a:pt x="1289" y="212"/>
                  </a:moveTo>
                  <a:cubicBezTo>
                    <a:pt x="1387" y="212"/>
                    <a:pt x="1489" y="241"/>
                    <a:pt x="1568" y="339"/>
                  </a:cubicBezTo>
                  <a:cubicBezTo>
                    <a:pt x="1668" y="506"/>
                    <a:pt x="1635" y="806"/>
                    <a:pt x="1501" y="1040"/>
                  </a:cubicBezTo>
                  <a:cubicBezTo>
                    <a:pt x="1268" y="1407"/>
                    <a:pt x="901" y="1640"/>
                    <a:pt x="434" y="1640"/>
                  </a:cubicBezTo>
                  <a:cubicBezTo>
                    <a:pt x="401" y="1657"/>
                    <a:pt x="367" y="1665"/>
                    <a:pt x="330" y="1665"/>
                  </a:cubicBezTo>
                  <a:cubicBezTo>
                    <a:pt x="292" y="1665"/>
                    <a:pt x="251" y="1657"/>
                    <a:pt x="200" y="1640"/>
                  </a:cubicBezTo>
                  <a:cubicBezTo>
                    <a:pt x="234" y="1340"/>
                    <a:pt x="367" y="406"/>
                    <a:pt x="1101" y="239"/>
                  </a:cubicBezTo>
                  <a:cubicBezTo>
                    <a:pt x="1156" y="226"/>
                    <a:pt x="1221" y="212"/>
                    <a:pt x="1289" y="212"/>
                  </a:cubicBezTo>
                  <a:close/>
                  <a:moveTo>
                    <a:pt x="1317" y="0"/>
                  </a:moveTo>
                  <a:cubicBezTo>
                    <a:pt x="1290" y="0"/>
                    <a:pt x="1263" y="2"/>
                    <a:pt x="1235" y="6"/>
                  </a:cubicBezTo>
                  <a:cubicBezTo>
                    <a:pt x="1168" y="6"/>
                    <a:pt x="1134" y="6"/>
                    <a:pt x="1068" y="39"/>
                  </a:cubicBezTo>
                  <a:cubicBezTo>
                    <a:pt x="34" y="272"/>
                    <a:pt x="0" y="1707"/>
                    <a:pt x="0" y="1740"/>
                  </a:cubicBezTo>
                  <a:lnTo>
                    <a:pt x="0" y="1840"/>
                  </a:lnTo>
                  <a:lnTo>
                    <a:pt x="67" y="1874"/>
                  </a:lnTo>
                  <a:cubicBezTo>
                    <a:pt x="138" y="1880"/>
                    <a:pt x="208" y="1884"/>
                    <a:pt x="277" y="1884"/>
                  </a:cubicBezTo>
                  <a:cubicBezTo>
                    <a:pt x="886" y="1884"/>
                    <a:pt x="1398" y="1623"/>
                    <a:pt x="1668" y="1173"/>
                  </a:cubicBezTo>
                  <a:cubicBezTo>
                    <a:pt x="1868" y="840"/>
                    <a:pt x="1902" y="439"/>
                    <a:pt x="1735" y="206"/>
                  </a:cubicBezTo>
                  <a:cubicBezTo>
                    <a:pt x="1675" y="116"/>
                    <a:pt x="1536" y="0"/>
                    <a:pt x="13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8"/>
            <p:cNvSpPr/>
            <p:nvPr/>
          </p:nvSpPr>
          <p:spPr>
            <a:xfrm rot="10640428">
              <a:off x="966996" y="1943350"/>
              <a:ext cx="50049" cy="40149"/>
            </a:xfrm>
            <a:custGeom>
              <a:avLst/>
              <a:gdLst/>
              <a:ahLst/>
              <a:cxnLst/>
              <a:rect l="l" t="t" r="r" b="b"/>
              <a:pathLst>
                <a:path w="2002" h="1606" extrusionOk="0">
                  <a:moveTo>
                    <a:pt x="863" y="0"/>
                  </a:moveTo>
                  <a:cubicBezTo>
                    <a:pt x="0" y="0"/>
                    <a:pt x="346" y="1605"/>
                    <a:pt x="1735" y="1605"/>
                  </a:cubicBezTo>
                  <a:cubicBezTo>
                    <a:pt x="1820" y="1605"/>
                    <a:pt x="1909" y="1599"/>
                    <a:pt x="2002" y="1587"/>
                  </a:cubicBezTo>
                  <a:cubicBezTo>
                    <a:pt x="2002" y="1587"/>
                    <a:pt x="1968" y="252"/>
                    <a:pt x="1034" y="19"/>
                  </a:cubicBezTo>
                  <a:cubicBezTo>
                    <a:pt x="972" y="6"/>
                    <a:pt x="915" y="0"/>
                    <a:pt x="8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8"/>
            <p:cNvSpPr/>
            <p:nvPr/>
          </p:nvSpPr>
          <p:spPr>
            <a:xfrm rot="10640428">
              <a:off x="912688" y="1944946"/>
              <a:ext cx="54324" cy="38999"/>
            </a:xfrm>
            <a:custGeom>
              <a:avLst/>
              <a:gdLst/>
              <a:ahLst/>
              <a:cxnLst/>
              <a:rect l="l" t="t" r="r" b="b"/>
              <a:pathLst>
                <a:path w="2173" h="1560" extrusionOk="0">
                  <a:moveTo>
                    <a:pt x="1271" y="0"/>
                  </a:moveTo>
                  <a:cubicBezTo>
                    <a:pt x="1239" y="0"/>
                    <a:pt x="1204" y="2"/>
                    <a:pt x="1168" y="7"/>
                  </a:cubicBezTo>
                  <a:cubicBezTo>
                    <a:pt x="167" y="140"/>
                    <a:pt x="1" y="1508"/>
                    <a:pt x="1" y="1508"/>
                  </a:cubicBezTo>
                  <a:cubicBezTo>
                    <a:pt x="156" y="1544"/>
                    <a:pt x="303" y="1560"/>
                    <a:pt x="439" y="1560"/>
                  </a:cubicBezTo>
                  <a:cubicBezTo>
                    <a:pt x="1775" y="1560"/>
                    <a:pt x="2173" y="0"/>
                    <a:pt x="1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8"/>
            <p:cNvSpPr/>
            <p:nvPr/>
          </p:nvSpPr>
          <p:spPr>
            <a:xfrm rot="10640428">
              <a:off x="968553" y="1815539"/>
              <a:ext cx="50049" cy="39474"/>
            </a:xfrm>
            <a:custGeom>
              <a:avLst/>
              <a:gdLst/>
              <a:ahLst/>
              <a:cxnLst/>
              <a:rect l="l" t="t" r="r" b="b"/>
              <a:pathLst>
                <a:path w="2002" h="1579" extrusionOk="0">
                  <a:moveTo>
                    <a:pt x="813" y="1"/>
                  </a:moveTo>
                  <a:cubicBezTo>
                    <a:pt x="0" y="1"/>
                    <a:pt x="329" y="1578"/>
                    <a:pt x="1730" y="1578"/>
                  </a:cubicBezTo>
                  <a:cubicBezTo>
                    <a:pt x="1816" y="1578"/>
                    <a:pt x="1907" y="1572"/>
                    <a:pt x="2001" y="1559"/>
                  </a:cubicBezTo>
                  <a:cubicBezTo>
                    <a:pt x="2001" y="1559"/>
                    <a:pt x="1935" y="225"/>
                    <a:pt x="1001" y="25"/>
                  </a:cubicBezTo>
                  <a:cubicBezTo>
                    <a:pt x="933" y="8"/>
                    <a:pt x="870" y="1"/>
                    <a:pt x="8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8"/>
            <p:cNvSpPr/>
            <p:nvPr/>
          </p:nvSpPr>
          <p:spPr>
            <a:xfrm rot="10640428">
              <a:off x="914266" y="1816310"/>
              <a:ext cx="54299" cy="39824"/>
            </a:xfrm>
            <a:custGeom>
              <a:avLst/>
              <a:gdLst/>
              <a:ahLst/>
              <a:cxnLst/>
              <a:rect l="l" t="t" r="r" b="b"/>
              <a:pathLst>
                <a:path w="2172" h="1593" extrusionOk="0">
                  <a:moveTo>
                    <a:pt x="1239" y="0"/>
                  </a:moveTo>
                  <a:cubicBezTo>
                    <a:pt x="1206" y="0"/>
                    <a:pt x="1171" y="2"/>
                    <a:pt x="1134" y="6"/>
                  </a:cubicBezTo>
                  <a:cubicBezTo>
                    <a:pt x="167" y="140"/>
                    <a:pt x="0" y="1541"/>
                    <a:pt x="0" y="1541"/>
                  </a:cubicBezTo>
                  <a:cubicBezTo>
                    <a:pt x="154" y="1576"/>
                    <a:pt x="298" y="1592"/>
                    <a:pt x="433" y="1592"/>
                  </a:cubicBezTo>
                  <a:cubicBezTo>
                    <a:pt x="1774" y="1592"/>
                    <a:pt x="2172" y="0"/>
                    <a:pt x="1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8"/>
            <p:cNvSpPr/>
            <p:nvPr/>
          </p:nvSpPr>
          <p:spPr>
            <a:xfrm rot="10640428">
              <a:off x="983394" y="1649576"/>
              <a:ext cx="49899" cy="39449"/>
            </a:xfrm>
            <a:custGeom>
              <a:avLst/>
              <a:gdLst/>
              <a:ahLst/>
              <a:cxnLst/>
              <a:rect l="l" t="t" r="r" b="b"/>
              <a:pathLst>
                <a:path w="1996" h="1578" extrusionOk="0">
                  <a:moveTo>
                    <a:pt x="836" y="0"/>
                  </a:moveTo>
                  <a:cubicBezTo>
                    <a:pt x="0" y="0"/>
                    <a:pt x="352" y="1578"/>
                    <a:pt x="1729" y="1578"/>
                  </a:cubicBezTo>
                  <a:cubicBezTo>
                    <a:pt x="1814" y="1578"/>
                    <a:pt x="1903" y="1572"/>
                    <a:pt x="1996" y="1559"/>
                  </a:cubicBezTo>
                  <a:cubicBezTo>
                    <a:pt x="1996" y="1559"/>
                    <a:pt x="1962" y="225"/>
                    <a:pt x="1028" y="25"/>
                  </a:cubicBezTo>
                  <a:cubicBezTo>
                    <a:pt x="958" y="8"/>
                    <a:pt x="894" y="0"/>
                    <a:pt x="8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8"/>
            <p:cNvSpPr/>
            <p:nvPr/>
          </p:nvSpPr>
          <p:spPr>
            <a:xfrm rot="10640428">
              <a:off x="928307" y="1650362"/>
              <a:ext cx="55099" cy="39824"/>
            </a:xfrm>
            <a:custGeom>
              <a:avLst/>
              <a:gdLst/>
              <a:ahLst/>
              <a:cxnLst/>
              <a:rect l="l" t="t" r="r" b="b"/>
              <a:pathLst>
                <a:path w="2204" h="1593" extrusionOk="0">
                  <a:moveTo>
                    <a:pt x="1273" y="1"/>
                  </a:moveTo>
                  <a:cubicBezTo>
                    <a:pt x="1240" y="1"/>
                    <a:pt x="1205" y="3"/>
                    <a:pt x="1168" y="7"/>
                  </a:cubicBezTo>
                  <a:cubicBezTo>
                    <a:pt x="167" y="140"/>
                    <a:pt x="1" y="1541"/>
                    <a:pt x="1" y="1541"/>
                  </a:cubicBezTo>
                  <a:cubicBezTo>
                    <a:pt x="154" y="1577"/>
                    <a:pt x="299" y="1593"/>
                    <a:pt x="434" y="1593"/>
                  </a:cubicBezTo>
                  <a:cubicBezTo>
                    <a:pt x="1780" y="1593"/>
                    <a:pt x="2203" y="1"/>
                    <a:pt x="1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8"/>
            <p:cNvSpPr/>
            <p:nvPr/>
          </p:nvSpPr>
          <p:spPr>
            <a:xfrm rot="10640428">
              <a:off x="919146" y="1470387"/>
              <a:ext cx="73648" cy="39274"/>
            </a:xfrm>
            <a:custGeom>
              <a:avLst/>
              <a:gdLst/>
              <a:ahLst/>
              <a:cxnLst/>
              <a:rect l="l" t="t" r="r" b="b"/>
              <a:pathLst>
                <a:path w="2946" h="1571" extrusionOk="0">
                  <a:moveTo>
                    <a:pt x="1353" y="0"/>
                  </a:moveTo>
                  <a:cubicBezTo>
                    <a:pt x="1264" y="0"/>
                    <a:pt x="1172" y="10"/>
                    <a:pt x="1078" y="33"/>
                  </a:cubicBezTo>
                  <a:cubicBezTo>
                    <a:pt x="0" y="243"/>
                    <a:pt x="682" y="1571"/>
                    <a:pt x="1885" y="1571"/>
                  </a:cubicBezTo>
                  <a:cubicBezTo>
                    <a:pt x="2209" y="1571"/>
                    <a:pt x="2570" y="1474"/>
                    <a:pt x="2946" y="1233"/>
                  </a:cubicBezTo>
                  <a:cubicBezTo>
                    <a:pt x="2946" y="1233"/>
                    <a:pt x="2329" y="0"/>
                    <a:pt x="13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8"/>
            <p:cNvSpPr/>
            <p:nvPr/>
          </p:nvSpPr>
          <p:spPr>
            <a:xfrm rot="10640428">
              <a:off x="874030" y="1481279"/>
              <a:ext cx="58549" cy="59174"/>
            </a:xfrm>
            <a:custGeom>
              <a:avLst/>
              <a:gdLst/>
              <a:ahLst/>
              <a:cxnLst/>
              <a:rect l="l" t="t" r="r" b="b"/>
              <a:pathLst>
                <a:path w="2342" h="2367" extrusionOk="0">
                  <a:moveTo>
                    <a:pt x="1416" y="0"/>
                  </a:moveTo>
                  <a:cubicBezTo>
                    <a:pt x="1293" y="0"/>
                    <a:pt x="1154" y="41"/>
                    <a:pt x="1001" y="131"/>
                  </a:cubicBezTo>
                  <a:cubicBezTo>
                    <a:pt x="0" y="765"/>
                    <a:pt x="501" y="2366"/>
                    <a:pt x="501" y="2366"/>
                  </a:cubicBezTo>
                  <a:cubicBezTo>
                    <a:pt x="2342" y="2016"/>
                    <a:pt x="2288" y="0"/>
                    <a:pt x="14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8"/>
            <p:cNvSpPr/>
            <p:nvPr/>
          </p:nvSpPr>
          <p:spPr>
            <a:xfrm rot="10640428">
              <a:off x="957520" y="2170664"/>
              <a:ext cx="43399" cy="40874"/>
            </a:xfrm>
            <a:custGeom>
              <a:avLst/>
              <a:gdLst/>
              <a:ahLst/>
              <a:cxnLst/>
              <a:rect l="l" t="t" r="r" b="b"/>
              <a:pathLst>
                <a:path w="1736" h="1635" extrusionOk="0">
                  <a:moveTo>
                    <a:pt x="1160" y="209"/>
                  </a:moveTo>
                  <a:cubicBezTo>
                    <a:pt x="1242" y="209"/>
                    <a:pt x="1316" y="228"/>
                    <a:pt x="1368" y="267"/>
                  </a:cubicBezTo>
                  <a:cubicBezTo>
                    <a:pt x="1468" y="334"/>
                    <a:pt x="1468" y="501"/>
                    <a:pt x="1435" y="601"/>
                  </a:cubicBezTo>
                  <a:cubicBezTo>
                    <a:pt x="1335" y="1201"/>
                    <a:pt x="568" y="1368"/>
                    <a:pt x="301" y="1401"/>
                  </a:cubicBezTo>
                  <a:cubicBezTo>
                    <a:pt x="267" y="934"/>
                    <a:pt x="434" y="534"/>
                    <a:pt x="768" y="334"/>
                  </a:cubicBezTo>
                  <a:cubicBezTo>
                    <a:pt x="889" y="253"/>
                    <a:pt x="1035" y="209"/>
                    <a:pt x="1160" y="209"/>
                  </a:cubicBezTo>
                  <a:close/>
                  <a:moveTo>
                    <a:pt x="1101" y="0"/>
                  </a:moveTo>
                  <a:cubicBezTo>
                    <a:pt x="968" y="0"/>
                    <a:pt x="801" y="67"/>
                    <a:pt x="668" y="134"/>
                  </a:cubicBezTo>
                  <a:cubicBezTo>
                    <a:pt x="234" y="401"/>
                    <a:pt x="1" y="934"/>
                    <a:pt x="101" y="1535"/>
                  </a:cubicBezTo>
                  <a:lnTo>
                    <a:pt x="101" y="1635"/>
                  </a:lnTo>
                  <a:lnTo>
                    <a:pt x="201" y="1635"/>
                  </a:lnTo>
                  <a:cubicBezTo>
                    <a:pt x="267" y="1602"/>
                    <a:pt x="1468" y="1568"/>
                    <a:pt x="1668" y="668"/>
                  </a:cubicBezTo>
                  <a:cubicBezTo>
                    <a:pt x="1735" y="334"/>
                    <a:pt x="1568" y="167"/>
                    <a:pt x="1468" y="100"/>
                  </a:cubicBezTo>
                  <a:cubicBezTo>
                    <a:pt x="1368" y="0"/>
                    <a:pt x="1235" y="0"/>
                    <a:pt x="11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8"/>
            <p:cNvSpPr/>
            <p:nvPr/>
          </p:nvSpPr>
          <p:spPr>
            <a:xfrm rot="10640428">
              <a:off x="1411790" y="777254"/>
              <a:ext cx="411741" cy="55699"/>
            </a:xfrm>
            <a:custGeom>
              <a:avLst/>
              <a:gdLst/>
              <a:ahLst/>
              <a:cxnLst/>
              <a:rect l="l" t="t" r="r" b="b"/>
              <a:pathLst>
                <a:path w="16470" h="2228" extrusionOk="0">
                  <a:moveTo>
                    <a:pt x="97" y="0"/>
                  </a:moveTo>
                  <a:cubicBezTo>
                    <a:pt x="42" y="0"/>
                    <a:pt x="0" y="82"/>
                    <a:pt x="58" y="140"/>
                  </a:cubicBezTo>
                  <a:cubicBezTo>
                    <a:pt x="858" y="807"/>
                    <a:pt x="1926" y="1107"/>
                    <a:pt x="2893" y="1408"/>
                  </a:cubicBezTo>
                  <a:cubicBezTo>
                    <a:pt x="4190" y="1802"/>
                    <a:pt x="5617" y="2228"/>
                    <a:pt x="7004" y="2228"/>
                  </a:cubicBezTo>
                  <a:cubicBezTo>
                    <a:pt x="7614" y="2228"/>
                    <a:pt x="8216" y="2145"/>
                    <a:pt x="8797" y="1941"/>
                  </a:cubicBezTo>
                  <a:cubicBezTo>
                    <a:pt x="9464" y="1708"/>
                    <a:pt x="10098" y="1408"/>
                    <a:pt x="10765" y="1241"/>
                  </a:cubicBezTo>
                  <a:cubicBezTo>
                    <a:pt x="11399" y="1107"/>
                    <a:pt x="12066" y="1007"/>
                    <a:pt x="12700" y="1007"/>
                  </a:cubicBezTo>
                  <a:cubicBezTo>
                    <a:pt x="14034" y="1007"/>
                    <a:pt x="15302" y="1308"/>
                    <a:pt x="16469" y="1941"/>
                  </a:cubicBezTo>
                  <a:cubicBezTo>
                    <a:pt x="15369" y="1241"/>
                    <a:pt x="14034" y="807"/>
                    <a:pt x="12733" y="741"/>
                  </a:cubicBezTo>
                  <a:cubicBezTo>
                    <a:pt x="12625" y="735"/>
                    <a:pt x="12517" y="732"/>
                    <a:pt x="12409" y="732"/>
                  </a:cubicBezTo>
                  <a:cubicBezTo>
                    <a:pt x="11265" y="732"/>
                    <a:pt x="10198" y="1047"/>
                    <a:pt x="9131" y="1474"/>
                  </a:cubicBezTo>
                  <a:cubicBezTo>
                    <a:pt x="8530" y="1675"/>
                    <a:pt x="7897" y="1908"/>
                    <a:pt x="7263" y="1908"/>
                  </a:cubicBezTo>
                  <a:cubicBezTo>
                    <a:pt x="6829" y="1908"/>
                    <a:pt x="6395" y="1875"/>
                    <a:pt x="5995" y="1808"/>
                  </a:cubicBezTo>
                  <a:cubicBezTo>
                    <a:pt x="3960" y="1508"/>
                    <a:pt x="1992" y="841"/>
                    <a:pt x="124" y="7"/>
                  </a:cubicBezTo>
                  <a:cubicBezTo>
                    <a:pt x="115" y="2"/>
                    <a:pt x="106" y="0"/>
                    <a:pt x="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8"/>
            <p:cNvSpPr/>
            <p:nvPr/>
          </p:nvSpPr>
          <p:spPr>
            <a:xfrm rot="10640428">
              <a:off x="1523556" y="545411"/>
              <a:ext cx="239345" cy="266894"/>
            </a:xfrm>
            <a:custGeom>
              <a:avLst/>
              <a:gdLst/>
              <a:ahLst/>
              <a:cxnLst/>
              <a:rect l="l" t="t" r="r" b="b"/>
              <a:pathLst>
                <a:path w="9574" h="10676" extrusionOk="0">
                  <a:moveTo>
                    <a:pt x="8340" y="1435"/>
                  </a:moveTo>
                  <a:lnTo>
                    <a:pt x="8340" y="1435"/>
                  </a:lnTo>
                  <a:cubicBezTo>
                    <a:pt x="8140" y="1869"/>
                    <a:pt x="7973" y="2369"/>
                    <a:pt x="7839" y="2836"/>
                  </a:cubicBezTo>
                  <a:cubicBezTo>
                    <a:pt x="7573" y="3670"/>
                    <a:pt x="7272" y="4537"/>
                    <a:pt x="6772" y="5238"/>
                  </a:cubicBezTo>
                  <a:cubicBezTo>
                    <a:pt x="6005" y="6172"/>
                    <a:pt x="4837" y="6706"/>
                    <a:pt x="3736" y="7206"/>
                  </a:cubicBezTo>
                  <a:cubicBezTo>
                    <a:pt x="3536" y="7273"/>
                    <a:pt x="3370" y="7373"/>
                    <a:pt x="3203" y="7440"/>
                  </a:cubicBezTo>
                  <a:cubicBezTo>
                    <a:pt x="2302" y="7873"/>
                    <a:pt x="1135" y="8507"/>
                    <a:pt x="467" y="9508"/>
                  </a:cubicBezTo>
                  <a:cubicBezTo>
                    <a:pt x="534" y="8707"/>
                    <a:pt x="668" y="7873"/>
                    <a:pt x="934" y="7073"/>
                  </a:cubicBezTo>
                  <a:cubicBezTo>
                    <a:pt x="1368" y="5872"/>
                    <a:pt x="2069" y="4938"/>
                    <a:pt x="2936" y="4437"/>
                  </a:cubicBezTo>
                  <a:cubicBezTo>
                    <a:pt x="3503" y="4104"/>
                    <a:pt x="4137" y="3937"/>
                    <a:pt x="4737" y="3770"/>
                  </a:cubicBezTo>
                  <a:cubicBezTo>
                    <a:pt x="5504" y="3537"/>
                    <a:pt x="6338" y="3337"/>
                    <a:pt x="6972" y="2836"/>
                  </a:cubicBezTo>
                  <a:cubicBezTo>
                    <a:pt x="7472" y="2436"/>
                    <a:pt x="7873" y="1969"/>
                    <a:pt x="8273" y="1469"/>
                  </a:cubicBezTo>
                  <a:cubicBezTo>
                    <a:pt x="8306" y="1469"/>
                    <a:pt x="8340" y="1435"/>
                    <a:pt x="8340" y="1435"/>
                  </a:cubicBezTo>
                  <a:close/>
                  <a:moveTo>
                    <a:pt x="9374" y="1"/>
                  </a:moveTo>
                  <a:cubicBezTo>
                    <a:pt x="9340" y="1"/>
                    <a:pt x="9307" y="34"/>
                    <a:pt x="9274" y="34"/>
                  </a:cubicBezTo>
                  <a:cubicBezTo>
                    <a:pt x="8840" y="268"/>
                    <a:pt x="8440" y="735"/>
                    <a:pt x="8006" y="1235"/>
                  </a:cubicBezTo>
                  <a:cubicBezTo>
                    <a:pt x="7606" y="1702"/>
                    <a:pt x="7206" y="2169"/>
                    <a:pt x="6739" y="2536"/>
                  </a:cubicBezTo>
                  <a:cubicBezTo>
                    <a:pt x="6138" y="3003"/>
                    <a:pt x="5404" y="3203"/>
                    <a:pt x="4637" y="3403"/>
                  </a:cubicBezTo>
                  <a:cubicBezTo>
                    <a:pt x="4003" y="3603"/>
                    <a:pt x="3336" y="3770"/>
                    <a:pt x="2769" y="4104"/>
                  </a:cubicBezTo>
                  <a:cubicBezTo>
                    <a:pt x="1802" y="4671"/>
                    <a:pt x="1035" y="5672"/>
                    <a:pt x="601" y="6939"/>
                  </a:cubicBezTo>
                  <a:cubicBezTo>
                    <a:pt x="167" y="8107"/>
                    <a:pt x="67" y="9374"/>
                    <a:pt x="34" y="10475"/>
                  </a:cubicBezTo>
                  <a:cubicBezTo>
                    <a:pt x="0" y="10575"/>
                    <a:pt x="67" y="10642"/>
                    <a:pt x="167" y="10675"/>
                  </a:cubicBezTo>
                  <a:cubicBezTo>
                    <a:pt x="267" y="10675"/>
                    <a:pt x="367" y="10608"/>
                    <a:pt x="401" y="10542"/>
                  </a:cubicBezTo>
                  <a:cubicBezTo>
                    <a:pt x="801" y="9107"/>
                    <a:pt x="2269" y="8273"/>
                    <a:pt x="3370" y="7773"/>
                  </a:cubicBezTo>
                  <a:cubicBezTo>
                    <a:pt x="3536" y="7706"/>
                    <a:pt x="3703" y="7640"/>
                    <a:pt x="3870" y="7540"/>
                  </a:cubicBezTo>
                  <a:cubicBezTo>
                    <a:pt x="5037" y="7039"/>
                    <a:pt x="6272" y="6472"/>
                    <a:pt x="7072" y="5471"/>
                  </a:cubicBezTo>
                  <a:cubicBezTo>
                    <a:pt x="7639" y="4738"/>
                    <a:pt x="7906" y="3837"/>
                    <a:pt x="8206" y="2970"/>
                  </a:cubicBezTo>
                  <a:cubicBezTo>
                    <a:pt x="8507" y="1969"/>
                    <a:pt x="8807" y="1035"/>
                    <a:pt x="9507" y="334"/>
                  </a:cubicBezTo>
                  <a:cubicBezTo>
                    <a:pt x="9574" y="268"/>
                    <a:pt x="9574" y="168"/>
                    <a:pt x="9507" y="101"/>
                  </a:cubicBezTo>
                  <a:cubicBezTo>
                    <a:pt x="9474" y="34"/>
                    <a:pt x="9407" y="1"/>
                    <a:pt x="9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8"/>
            <p:cNvSpPr/>
            <p:nvPr/>
          </p:nvSpPr>
          <p:spPr>
            <a:xfrm rot="10640428">
              <a:off x="1531647" y="578421"/>
              <a:ext cx="224345" cy="226345"/>
            </a:xfrm>
            <a:custGeom>
              <a:avLst/>
              <a:gdLst/>
              <a:ahLst/>
              <a:cxnLst/>
              <a:rect l="l" t="t" r="r" b="b"/>
              <a:pathLst>
                <a:path w="8974" h="9054" extrusionOk="0">
                  <a:moveTo>
                    <a:pt x="8974" y="0"/>
                  </a:moveTo>
                  <a:cubicBezTo>
                    <a:pt x="8554" y="420"/>
                    <a:pt x="8171" y="848"/>
                    <a:pt x="7806" y="1291"/>
                  </a:cubicBezTo>
                  <a:lnTo>
                    <a:pt x="7806" y="1291"/>
                  </a:lnTo>
                  <a:cubicBezTo>
                    <a:pt x="8187" y="853"/>
                    <a:pt x="8596" y="441"/>
                    <a:pt x="8974" y="0"/>
                  </a:cubicBezTo>
                  <a:close/>
                  <a:moveTo>
                    <a:pt x="7806" y="1291"/>
                  </a:moveTo>
                  <a:cubicBezTo>
                    <a:pt x="7784" y="1316"/>
                    <a:pt x="7762" y="1342"/>
                    <a:pt x="7740" y="1368"/>
                  </a:cubicBezTo>
                  <a:cubicBezTo>
                    <a:pt x="7724" y="1388"/>
                    <a:pt x="7708" y="1409"/>
                    <a:pt x="7693" y="1429"/>
                  </a:cubicBezTo>
                  <a:lnTo>
                    <a:pt x="7693" y="1429"/>
                  </a:lnTo>
                  <a:cubicBezTo>
                    <a:pt x="7730" y="1383"/>
                    <a:pt x="7768" y="1337"/>
                    <a:pt x="7806" y="1291"/>
                  </a:cubicBezTo>
                  <a:close/>
                  <a:moveTo>
                    <a:pt x="7693" y="1429"/>
                  </a:moveTo>
                  <a:lnTo>
                    <a:pt x="7693" y="1429"/>
                  </a:lnTo>
                  <a:cubicBezTo>
                    <a:pt x="7402" y="1788"/>
                    <a:pt x="7120" y="2155"/>
                    <a:pt x="6839" y="2535"/>
                  </a:cubicBezTo>
                  <a:cubicBezTo>
                    <a:pt x="6439" y="3036"/>
                    <a:pt x="6005" y="3503"/>
                    <a:pt x="5405" y="3769"/>
                  </a:cubicBezTo>
                  <a:cubicBezTo>
                    <a:pt x="4871" y="4036"/>
                    <a:pt x="4237" y="4136"/>
                    <a:pt x="3670" y="4337"/>
                  </a:cubicBezTo>
                  <a:cubicBezTo>
                    <a:pt x="2769" y="4670"/>
                    <a:pt x="1902" y="5170"/>
                    <a:pt x="1302" y="5904"/>
                  </a:cubicBezTo>
                  <a:cubicBezTo>
                    <a:pt x="601" y="6772"/>
                    <a:pt x="301" y="7972"/>
                    <a:pt x="1" y="9007"/>
                  </a:cubicBezTo>
                  <a:cubicBezTo>
                    <a:pt x="1" y="9030"/>
                    <a:pt x="17" y="9054"/>
                    <a:pt x="39" y="9054"/>
                  </a:cubicBezTo>
                  <a:cubicBezTo>
                    <a:pt x="48" y="9054"/>
                    <a:pt x="58" y="9050"/>
                    <a:pt x="67" y="9040"/>
                  </a:cubicBezTo>
                  <a:cubicBezTo>
                    <a:pt x="468" y="7939"/>
                    <a:pt x="735" y="6672"/>
                    <a:pt x="1568" y="5771"/>
                  </a:cubicBezTo>
                  <a:cubicBezTo>
                    <a:pt x="2369" y="4937"/>
                    <a:pt x="3436" y="4537"/>
                    <a:pt x="4537" y="4203"/>
                  </a:cubicBezTo>
                  <a:cubicBezTo>
                    <a:pt x="5505" y="3936"/>
                    <a:pt x="6205" y="3469"/>
                    <a:pt x="6839" y="2669"/>
                  </a:cubicBezTo>
                  <a:cubicBezTo>
                    <a:pt x="7125" y="2255"/>
                    <a:pt x="7381" y="1842"/>
                    <a:pt x="7693" y="142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8"/>
            <p:cNvSpPr/>
            <p:nvPr/>
          </p:nvSpPr>
          <p:spPr>
            <a:xfrm rot="10640428">
              <a:off x="1533597" y="558037"/>
              <a:ext cx="223520" cy="243319"/>
            </a:xfrm>
            <a:custGeom>
              <a:avLst/>
              <a:gdLst/>
              <a:ahLst/>
              <a:cxnLst/>
              <a:rect l="l" t="t" r="r" b="b"/>
              <a:pathLst>
                <a:path w="8941" h="9733" extrusionOk="0">
                  <a:moveTo>
                    <a:pt x="8941" y="1"/>
                  </a:moveTo>
                  <a:cubicBezTo>
                    <a:pt x="8140" y="935"/>
                    <a:pt x="7406" y="1902"/>
                    <a:pt x="6873" y="3003"/>
                  </a:cubicBezTo>
                  <a:cubicBezTo>
                    <a:pt x="6606" y="3570"/>
                    <a:pt x="6272" y="4070"/>
                    <a:pt x="5772" y="4504"/>
                  </a:cubicBezTo>
                  <a:cubicBezTo>
                    <a:pt x="5271" y="4904"/>
                    <a:pt x="4671" y="5138"/>
                    <a:pt x="4071" y="5338"/>
                  </a:cubicBezTo>
                  <a:cubicBezTo>
                    <a:pt x="2970" y="5738"/>
                    <a:pt x="2036" y="6372"/>
                    <a:pt x="1302" y="7239"/>
                  </a:cubicBezTo>
                  <a:cubicBezTo>
                    <a:pt x="935" y="7673"/>
                    <a:pt x="635" y="8140"/>
                    <a:pt x="368" y="8640"/>
                  </a:cubicBezTo>
                  <a:cubicBezTo>
                    <a:pt x="168" y="8974"/>
                    <a:pt x="1" y="9307"/>
                    <a:pt x="101" y="9707"/>
                  </a:cubicBezTo>
                  <a:cubicBezTo>
                    <a:pt x="101" y="9724"/>
                    <a:pt x="118" y="9732"/>
                    <a:pt x="134" y="9732"/>
                  </a:cubicBezTo>
                  <a:cubicBezTo>
                    <a:pt x="151" y="9732"/>
                    <a:pt x="168" y="9724"/>
                    <a:pt x="168" y="9707"/>
                  </a:cubicBezTo>
                  <a:cubicBezTo>
                    <a:pt x="168" y="9140"/>
                    <a:pt x="535" y="8607"/>
                    <a:pt x="802" y="8140"/>
                  </a:cubicBezTo>
                  <a:cubicBezTo>
                    <a:pt x="1135" y="7639"/>
                    <a:pt x="1469" y="7172"/>
                    <a:pt x="1902" y="6739"/>
                  </a:cubicBezTo>
                  <a:cubicBezTo>
                    <a:pt x="2369" y="6338"/>
                    <a:pt x="2870" y="6005"/>
                    <a:pt x="3403" y="5738"/>
                  </a:cubicBezTo>
                  <a:cubicBezTo>
                    <a:pt x="3937" y="5471"/>
                    <a:pt x="4504" y="5338"/>
                    <a:pt x="5038" y="5071"/>
                  </a:cubicBezTo>
                  <a:cubicBezTo>
                    <a:pt x="6005" y="4604"/>
                    <a:pt x="6539" y="3837"/>
                    <a:pt x="6973" y="2903"/>
                  </a:cubicBezTo>
                  <a:cubicBezTo>
                    <a:pt x="7506" y="1835"/>
                    <a:pt x="8207" y="935"/>
                    <a:pt x="89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8"/>
            <p:cNvSpPr/>
            <p:nvPr/>
          </p:nvSpPr>
          <p:spPr>
            <a:xfrm rot="10640428">
              <a:off x="1550823" y="570444"/>
              <a:ext cx="195996" cy="206570"/>
            </a:xfrm>
            <a:custGeom>
              <a:avLst/>
              <a:gdLst/>
              <a:ahLst/>
              <a:cxnLst/>
              <a:rect l="l" t="t" r="r" b="b"/>
              <a:pathLst>
                <a:path w="7840" h="8263" extrusionOk="0">
                  <a:moveTo>
                    <a:pt x="7839" y="1"/>
                  </a:moveTo>
                  <a:cubicBezTo>
                    <a:pt x="7305" y="868"/>
                    <a:pt x="6872" y="1802"/>
                    <a:pt x="6505" y="2736"/>
                  </a:cubicBezTo>
                  <a:cubicBezTo>
                    <a:pt x="6305" y="3270"/>
                    <a:pt x="6071" y="3770"/>
                    <a:pt x="5638" y="4171"/>
                  </a:cubicBezTo>
                  <a:cubicBezTo>
                    <a:pt x="5204" y="4537"/>
                    <a:pt x="4704" y="4771"/>
                    <a:pt x="4203" y="4971"/>
                  </a:cubicBezTo>
                  <a:cubicBezTo>
                    <a:pt x="3703" y="5171"/>
                    <a:pt x="3169" y="5338"/>
                    <a:pt x="2669" y="5638"/>
                  </a:cubicBezTo>
                  <a:cubicBezTo>
                    <a:pt x="2269" y="5872"/>
                    <a:pt x="1868" y="6205"/>
                    <a:pt x="1468" y="6472"/>
                  </a:cubicBezTo>
                  <a:cubicBezTo>
                    <a:pt x="834" y="6939"/>
                    <a:pt x="134" y="7373"/>
                    <a:pt x="0" y="8207"/>
                  </a:cubicBezTo>
                  <a:cubicBezTo>
                    <a:pt x="0" y="8246"/>
                    <a:pt x="12" y="8262"/>
                    <a:pt x="28" y="8262"/>
                  </a:cubicBezTo>
                  <a:cubicBezTo>
                    <a:pt x="39" y="8262"/>
                    <a:pt x="53" y="8254"/>
                    <a:pt x="67" y="8240"/>
                  </a:cubicBezTo>
                  <a:cubicBezTo>
                    <a:pt x="167" y="7640"/>
                    <a:pt x="567" y="7239"/>
                    <a:pt x="1034" y="6906"/>
                  </a:cubicBezTo>
                  <a:cubicBezTo>
                    <a:pt x="1435" y="6606"/>
                    <a:pt x="1868" y="6305"/>
                    <a:pt x="2269" y="6005"/>
                  </a:cubicBezTo>
                  <a:cubicBezTo>
                    <a:pt x="3136" y="5405"/>
                    <a:pt x="4170" y="5171"/>
                    <a:pt x="5071" y="4671"/>
                  </a:cubicBezTo>
                  <a:cubicBezTo>
                    <a:pt x="5838" y="4237"/>
                    <a:pt x="6205" y="3603"/>
                    <a:pt x="6538" y="2803"/>
                  </a:cubicBezTo>
                  <a:cubicBezTo>
                    <a:pt x="6905" y="1836"/>
                    <a:pt x="7339" y="902"/>
                    <a:pt x="78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8"/>
            <p:cNvSpPr/>
            <p:nvPr/>
          </p:nvSpPr>
          <p:spPr>
            <a:xfrm rot="10640428">
              <a:off x="1583538" y="641699"/>
              <a:ext cx="159296" cy="107148"/>
            </a:xfrm>
            <a:custGeom>
              <a:avLst/>
              <a:gdLst/>
              <a:ahLst/>
              <a:cxnLst/>
              <a:rect l="l" t="t" r="r" b="b"/>
              <a:pathLst>
                <a:path w="6372" h="4286" extrusionOk="0">
                  <a:moveTo>
                    <a:pt x="6372" y="1"/>
                  </a:moveTo>
                  <a:lnTo>
                    <a:pt x="6372" y="1"/>
                  </a:lnTo>
                  <a:cubicBezTo>
                    <a:pt x="5771" y="534"/>
                    <a:pt x="5171" y="1001"/>
                    <a:pt x="4404" y="1268"/>
                  </a:cubicBezTo>
                  <a:cubicBezTo>
                    <a:pt x="3770" y="1468"/>
                    <a:pt x="3169" y="1669"/>
                    <a:pt x="2602" y="1935"/>
                  </a:cubicBezTo>
                  <a:cubicBezTo>
                    <a:pt x="1568" y="2402"/>
                    <a:pt x="467" y="3170"/>
                    <a:pt x="0" y="4270"/>
                  </a:cubicBezTo>
                  <a:cubicBezTo>
                    <a:pt x="0" y="4270"/>
                    <a:pt x="15" y="4285"/>
                    <a:pt x="35" y="4285"/>
                  </a:cubicBezTo>
                  <a:cubicBezTo>
                    <a:pt x="45" y="4285"/>
                    <a:pt x="56" y="4282"/>
                    <a:pt x="67" y="4270"/>
                  </a:cubicBezTo>
                  <a:cubicBezTo>
                    <a:pt x="434" y="3737"/>
                    <a:pt x="834" y="3203"/>
                    <a:pt x="1335" y="2803"/>
                  </a:cubicBezTo>
                  <a:cubicBezTo>
                    <a:pt x="1868" y="2369"/>
                    <a:pt x="2502" y="2035"/>
                    <a:pt x="3136" y="1769"/>
                  </a:cubicBezTo>
                  <a:cubicBezTo>
                    <a:pt x="3736" y="1502"/>
                    <a:pt x="4404" y="1368"/>
                    <a:pt x="4971" y="1068"/>
                  </a:cubicBezTo>
                  <a:cubicBezTo>
                    <a:pt x="5504" y="801"/>
                    <a:pt x="5938" y="401"/>
                    <a:pt x="63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8"/>
            <p:cNvSpPr/>
            <p:nvPr/>
          </p:nvSpPr>
          <p:spPr>
            <a:xfrm rot="10640428">
              <a:off x="1612409" y="693532"/>
              <a:ext cx="421165" cy="90473"/>
            </a:xfrm>
            <a:custGeom>
              <a:avLst/>
              <a:gdLst/>
              <a:ahLst/>
              <a:cxnLst/>
              <a:rect l="l" t="t" r="r" b="b"/>
              <a:pathLst>
                <a:path w="16847" h="3619" extrusionOk="0">
                  <a:moveTo>
                    <a:pt x="8867" y="353"/>
                  </a:moveTo>
                  <a:cubicBezTo>
                    <a:pt x="8969" y="353"/>
                    <a:pt x="9071" y="357"/>
                    <a:pt x="9174" y="367"/>
                  </a:cubicBezTo>
                  <a:cubicBezTo>
                    <a:pt x="9474" y="401"/>
                    <a:pt x="9808" y="467"/>
                    <a:pt x="10108" y="534"/>
                  </a:cubicBezTo>
                  <a:cubicBezTo>
                    <a:pt x="10241" y="568"/>
                    <a:pt x="10342" y="601"/>
                    <a:pt x="10475" y="634"/>
                  </a:cubicBezTo>
                  <a:cubicBezTo>
                    <a:pt x="11309" y="801"/>
                    <a:pt x="12109" y="868"/>
                    <a:pt x="12910" y="868"/>
                  </a:cubicBezTo>
                  <a:cubicBezTo>
                    <a:pt x="13377" y="868"/>
                    <a:pt x="13844" y="834"/>
                    <a:pt x="14344" y="801"/>
                  </a:cubicBezTo>
                  <a:lnTo>
                    <a:pt x="14344" y="801"/>
                  </a:lnTo>
                  <a:cubicBezTo>
                    <a:pt x="14311" y="834"/>
                    <a:pt x="14278" y="834"/>
                    <a:pt x="14244" y="868"/>
                  </a:cubicBezTo>
                  <a:cubicBezTo>
                    <a:pt x="13844" y="1068"/>
                    <a:pt x="13477" y="1335"/>
                    <a:pt x="13110" y="1602"/>
                  </a:cubicBezTo>
                  <a:cubicBezTo>
                    <a:pt x="12910" y="1768"/>
                    <a:pt x="12677" y="1902"/>
                    <a:pt x="12476" y="2035"/>
                  </a:cubicBezTo>
                  <a:cubicBezTo>
                    <a:pt x="11234" y="2840"/>
                    <a:pt x="9739" y="3265"/>
                    <a:pt x="8251" y="3265"/>
                  </a:cubicBezTo>
                  <a:cubicBezTo>
                    <a:pt x="7582" y="3265"/>
                    <a:pt x="6914" y="3179"/>
                    <a:pt x="6272" y="3003"/>
                  </a:cubicBezTo>
                  <a:cubicBezTo>
                    <a:pt x="5505" y="2802"/>
                    <a:pt x="4771" y="2469"/>
                    <a:pt x="4070" y="2169"/>
                  </a:cubicBezTo>
                  <a:cubicBezTo>
                    <a:pt x="3070" y="1735"/>
                    <a:pt x="2069" y="1268"/>
                    <a:pt x="968" y="1135"/>
                  </a:cubicBezTo>
                  <a:cubicBezTo>
                    <a:pt x="1378" y="993"/>
                    <a:pt x="1802" y="925"/>
                    <a:pt x="2228" y="925"/>
                  </a:cubicBezTo>
                  <a:cubicBezTo>
                    <a:pt x="2703" y="925"/>
                    <a:pt x="3179" y="1010"/>
                    <a:pt x="3637" y="1168"/>
                  </a:cubicBezTo>
                  <a:cubicBezTo>
                    <a:pt x="3703" y="1201"/>
                    <a:pt x="3770" y="1235"/>
                    <a:pt x="3837" y="1268"/>
                  </a:cubicBezTo>
                  <a:cubicBezTo>
                    <a:pt x="4070" y="1368"/>
                    <a:pt x="4304" y="1468"/>
                    <a:pt x="4571" y="1468"/>
                  </a:cubicBezTo>
                  <a:cubicBezTo>
                    <a:pt x="4643" y="1480"/>
                    <a:pt x="4714" y="1486"/>
                    <a:pt x="4784" y="1486"/>
                  </a:cubicBezTo>
                  <a:cubicBezTo>
                    <a:pt x="5103" y="1486"/>
                    <a:pt x="5404" y="1371"/>
                    <a:pt x="5705" y="1235"/>
                  </a:cubicBezTo>
                  <a:cubicBezTo>
                    <a:pt x="5872" y="1201"/>
                    <a:pt x="6005" y="1135"/>
                    <a:pt x="6139" y="1068"/>
                  </a:cubicBezTo>
                  <a:cubicBezTo>
                    <a:pt x="7040" y="737"/>
                    <a:pt x="7941" y="353"/>
                    <a:pt x="8867" y="353"/>
                  </a:cubicBezTo>
                  <a:close/>
                  <a:moveTo>
                    <a:pt x="8874" y="0"/>
                  </a:moveTo>
                  <a:cubicBezTo>
                    <a:pt x="7873" y="0"/>
                    <a:pt x="6939" y="367"/>
                    <a:pt x="6005" y="734"/>
                  </a:cubicBezTo>
                  <a:cubicBezTo>
                    <a:pt x="5872" y="768"/>
                    <a:pt x="5738" y="834"/>
                    <a:pt x="5571" y="901"/>
                  </a:cubicBezTo>
                  <a:cubicBezTo>
                    <a:pt x="5282" y="1017"/>
                    <a:pt x="4992" y="1108"/>
                    <a:pt x="4724" y="1108"/>
                  </a:cubicBezTo>
                  <a:cubicBezTo>
                    <a:pt x="4684" y="1108"/>
                    <a:pt x="4644" y="1106"/>
                    <a:pt x="4604" y="1101"/>
                  </a:cubicBezTo>
                  <a:cubicBezTo>
                    <a:pt x="4371" y="1068"/>
                    <a:pt x="4170" y="1001"/>
                    <a:pt x="3970" y="901"/>
                  </a:cubicBezTo>
                  <a:cubicBezTo>
                    <a:pt x="3904" y="868"/>
                    <a:pt x="3837" y="834"/>
                    <a:pt x="3770" y="834"/>
                  </a:cubicBezTo>
                  <a:cubicBezTo>
                    <a:pt x="3270" y="640"/>
                    <a:pt x="2740" y="544"/>
                    <a:pt x="2213" y="544"/>
                  </a:cubicBezTo>
                  <a:cubicBezTo>
                    <a:pt x="1475" y="544"/>
                    <a:pt x="743" y="732"/>
                    <a:pt x="101" y="1101"/>
                  </a:cubicBezTo>
                  <a:cubicBezTo>
                    <a:pt x="34" y="1135"/>
                    <a:pt x="1" y="1201"/>
                    <a:pt x="34" y="1301"/>
                  </a:cubicBezTo>
                  <a:cubicBezTo>
                    <a:pt x="34" y="1368"/>
                    <a:pt x="101" y="1435"/>
                    <a:pt x="201" y="1435"/>
                  </a:cubicBezTo>
                  <a:cubicBezTo>
                    <a:pt x="240" y="1434"/>
                    <a:pt x="279" y="1433"/>
                    <a:pt x="317" y="1433"/>
                  </a:cubicBezTo>
                  <a:cubicBezTo>
                    <a:pt x="1572" y="1433"/>
                    <a:pt x="2706" y="1951"/>
                    <a:pt x="3904" y="2469"/>
                  </a:cubicBezTo>
                  <a:cubicBezTo>
                    <a:pt x="4637" y="2802"/>
                    <a:pt x="5405" y="3136"/>
                    <a:pt x="6172" y="3336"/>
                  </a:cubicBezTo>
                  <a:cubicBezTo>
                    <a:pt x="6856" y="3526"/>
                    <a:pt x="7567" y="3619"/>
                    <a:pt x="8279" y="3619"/>
                  </a:cubicBezTo>
                  <a:cubicBezTo>
                    <a:pt x="9823" y="3619"/>
                    <a:pt x="11375" y="3180"/>
                    <a:pt x="12677" y="2335"/>
                  </a:cubicBezTo>
                  <a:cubicBezTo>
                    <a:pt x="12877" y="2202"/>
                    <a:pt x="13110" y="2035"/>
                    <a:pt x="13310" y="1902"/>
                  </a:cubicBezTo>
                  <a:cubicBezTo>
                    <a:pt x="13677" y="1635"/>
                    <a:pt x="14011" y="1368"/>
                    <a:pt x="14411" y="1168"/>
                  </a:cubicBezTo>
                  <a:cubicBezTo>
                    <a:pt x="15112" y="801"/>
                    <a:pt x="15579" y="734"/>
                    <a:pt x="16379" y="568"/>
                  </a:cubicBezTo>
                  <a:lnTo>
                    <a:pt x="16413" y="568"/>
                  </a:lnTo>
                  <a:cubicBezTo>
                    <a:pt x="16513" y="568"/>
                    <a:pt x="16613" y="534"/>
                    <a:pt x="16679" y="534"/>
                  </a:cubicBezTo>
                  <a:cubicBezTo>
                    <a:pt x="16779" y="501"/>
                    <a:pt x="16846" y="401"/>
                    <a:pt x="16846" y="301"/>
                  </a:cubicBezTo>
                  <a:cubicBezTo>
                    <a:pt x="16846" y="218"/>
                    <a:pt x="16778" y="159"/>
                    <a:pt x="16699" y="159"/>
                  </a:cubicBezTo>
                  <a:cubicBezTo>
                    <a:pt x="16682" y="159"/>
                    <a:pt x="16664" y="161"/>
                    <a:pt x="16646" y="167"/>
                  </a:cubicBezTo>
                  <a:lnTo>
                    <a:pt x="16446" y="167"/>
                  </a:lnTo>
                  <a:lnTo>
                    <a:pt x="16379" y="201"/>
                  </a:lnTo>
                  <a:cubicBezTo>
                    <a:pt x="15153" y="359"/>
                    <a:pt x="13996" y="494"/>
                    <a:pt x="12862" y="494"/>
                  </a:cubicBezTo>
                  <a:cubicBezTo>
                    <a:pt x="12084" y="494"/>
                    <a:pt x="11315" y="430"/>
                    <a:pt x="10542" y="267"/>
                  </a:cubicBezTo>
                  <a:cubicBezTo>
                    <a:pt x="10442" y="234"/>
                    <a:pt x="10308" y="201"/>
                    <a:pt x="10208" y="167"/>
                  </a:cubicBezTo>
                  <a:cubicBezTo>
                    <a:pt x="9875" y="101"/>
                    <a:pt x="9541" y="34"/>
                    <a:pt x="92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8"/>
            <p:cNvSpPr/>
            <p:nvPr/>
          </p:nvSpPr>
          <p:spPr>
            <a:xfrm rot="10640428">
              <a:off x="1644201" y="710062"/>
              <a:ext cx="355267" cy="61499"/>
            </a:xfrm>
            <a:custGeom>
              <a:avLst/>
              <a:gdLst/>
              <a:ahLst/>
              <a:cxnLst/>
              <a:rect l="l" t="t" r="r" b="b"/>
              <a:pathLst>
                <a:path w="14211" h="2460" extrusionOk="0">
                  <a:moveTo>
                    <a:pt x="14211" y="1"/>
                  </a:moveTo>
                  <a:cubicBezTo>
                    <a:pt x="13543" y="101"/>
                    <a:pt x="12843" y="168"/>
                    <a:pt x="12176" y="401"/>
                  </a:cubicBezTo>
                  <a:cubicBezTo>
                    <a:pt x="11542" y="635"/>
                    <a:pt x="11008" y="1068"/>
                    <a:pt x="10408" y="1368"/>
                  </a:cubicBezTo>
                  <a:cubicBezTo>
                    <a:pt x="9340" y="1902"/>
                    <a:pt x="8140" y="2236"/>
                    <a:pt x="6939" y="2336"/>
                  </a:cubicBezTo>
                  <a:cubicBezTo>
                    <a:pt x="6620" y="2370"/>
                    <a:pt x="6301" y="2387"/>
                    <a:pt x="5983" y="2387"/>
                  </a:cubicBezTo>
                  <a:cubicBezTo>
                    <a:pt x="5069" y="2387"/>
                    <a:pt x="4160" y="2250"/>
                    <a:pt x="3269" y="2002"/>
                  </a:cubicBezTo>
                  <a:cubicBezTo>
                    <a:pt x="2669" y="1835"/>
                    <a:pt x="2069" y="1569"/>
                    <a:pt x="1502" y="1302"/>
                  </a:cubicBezTo>
                  <a:cubicBezTo>
                    <a:pt x="1035" y="1068"/>
                    <a:pt x="534" y="835"/>
                    <a:pt x="0" y="801"/>
                  </a:cubicBezTo>
                  <a:cubicBezTo>
                    <a:pt x="0" y="801"/>
                    <a:pt x="0" y="835"/>
                    <a:pt x="0" y="835"/>
                  </a:cubicBezTo>
                  <a:cubicBezTo>
                    <a:pt x="701" y="935"/>
                    <a:pt x="1268" y="1268"/>
                    <a:pt x="1868" y="1569"/>
                  </a:cubicBezTo>
                  <a:cubicBezTo>
                    <a:pt x="2402" y="1802"/>
                    <a:pt x="2969" y="2002"/>
                    <a:pt x="3570" y="2169"/>
                  </a:cubicBezTo>
                  <a:cubicBezTo>
                    <a:pt x="4385" y="2373"/>
                    <a:pt x="5220" y="2460"/>
                    <a:pt x="6060" y="2460"/>
                  </a:cubicBezTo>
                  <a:cubicBezTo>
                    <a:pt x="6319" y="2460"/>
                    <a:pt x="6579" y="2452"/>
                    <a:pt x="6839" y="2436"/>
                  </a:cubicBezTo>
                  <a:cubicBezTo>
                    <a:pt x="8006" y="2336"/>
                    <a:pt x="9174" y="2036"/>
                    <a:pt x="10241" y="1535"/>
                  </a:cubicBezTo>
                  <a:cubicBezTo>
                    <a:pt x="10808" y="1268"/>
                    <a:pt x="11342" y="868"/>
                    <a:pt x="11942" y="568"/>
                  </a:cubicBezTo>
                  <a:cubicBezTo>
                    <a:pt x="12643" y="234"/>
                    <a:pt x="13477" y="168"/>
                    <a:pt x="142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8"/>
            <p:cNvSpPr/>
            <p:nvPr/>
          </p:nvSpPr>
          <p:spPr>
            <a:xfrm rot="10640428">
              <a:off x="1675407" y="729582"/>
              <a:ext cx="356942" cy="36324"/>
            </a:xfrm>
            <a:custGeom>
              <a:avLst/>
              <a:gdLst/>
              <a:ahLst/>
              <a:cxnLst/>
              <a:rect l="l" t="t" r="r" b="b"/>
              <a:pathLst>
                <a:path w="14278" h="1453" extrusionOk="0">
                  <a:moveTo>
                    <a:pt x="14277" y="1"/>
                  </a:moveTo>
                  <a:cubicBezTo>
                    <a:pt x="13644" y="101"/>
                    <a:pt x="12976" y="234"/>
                    <a:pt x="12343" y="434"/>
                  </a:cubicBezTo>
                  <a:cubicBezTo>
                    <a:pt x="12976" y="267"/>
                    <a:pt x="13644" y="134"/>
                    <a:pt x="14277" y="1"/>
                  </a:cubicBezTo>
                  <a:close/>
                  <a:moveTo>
                    <a:pt x="12343" y="434"/>
                  </a:moveTo>
                  <a:lnTo>
                    <a:pt x="12343" y="434"/>
                  </a:lnTo>
                  <a:cubicBezTo>
                    <a:pt x="11742" y="601"/>
                    <a:pt x="11175" y="901"/>
                    <a:pt x="10608" y="1101"/>
                  </a:cubicBezTo>
                  <a:cubicBezTo>
                    <a:pt x="9956" y="1331"/>
                    <a:pt x="9257" y="1411"/>
                    <a:pt x="8551" y="1411"/>
                  </a:cubicBezTo>
                  <a:cubicBezTo>
                    <a:pt x="7921" y="1411"/>
                    <a:pt x="7285" y="1347"/>
                    <a:pt x="6672" y="1268"/>
                  </a:cubicBezTo>
                  <a:cubicBezTo>
                    <a:pt x="6105" y="1168"/>
                    <a:pt x="5538" y="1135"/>
                    <a:pt x="4971" y="1135"/>
                  </a:cubicBezTo>
                  <a:cubicBezTo>
                    <a:pt x="4626" y="1155"/>
                    <a:pt x="4282" y="1188"/>
                    <a:pt x="3937" y="1188"/>
                  </a:cubicBezTo>
                  <a:cubicBezTo>
                    <a:pt x="3715" y="1188"/>
                    <a:pt x="3492" y="1174"/>
                    <a:pt x="3270" y="1135"/>
                  </a:cubicBezTo>
                  <a:cubicBezTo>
                    <a:pt x="2669" y="1068"/>
                    <a:pt x="2135" y="768"/>
                    <a:pt x="1535" y="668"/>
                  </a:cubicBezTo>
                  <a:cubicBezTo>
                    <a:pt x="1285" y="618"/>
                    <a:pt x="1035" y="593"/>
                    <a:pt x="784" y="593"/>
                  </a:cubicBezTo>
                  <a:cubicBezTo>
                    <a:pt x="534" y="593"/>
                    <a:pt x="284" y="618"/>
                    <a:pt x="34" y="668"/>
                  </a:cubicBezTo>
                  <a:cubicBezTo>
                    <a:pt x="1" y="668"/>
                    <a:pt x="1" y="701"/>
                    <a:pt x="34" y="701"/>
                  </a:cubicBezTo>
                  <a:cubicBezTo>
                    <a:pt x="273" y="665"/>
                    <a:pt x="513" y="646"/>
                    <a:pt x="752" y="646"/>
                  </a:cubicBezTo>
                  <a:cubicBezTo>
                    <a:pt x="1180" y="646"/>
                    <a:pt x="1608" y="706"/>
                    <a:pt x="2035" y="835"/>
                  </a:cubicBezTo>
                  <a:cubicBezTo>
                    <a:pt x="2569" y="1001"/>
                    <a:pt x="3036" y="1201"/>
                    <a:pt x="3603" y="1235"/>
                  </a:cubicBezTo>
                  <a:cubicBezTo>
                    <a:pt x="3710" y="1241"/>
                    <a:pt x="3817" y="1244"/>
                    <a:pt x="3923" y="1244"/>
                  </a:cubicBezTo>
                  <a:cubicBezTo>
                    <a:pt x="4350" y="1244"/>
                    <a:pt x="4777" y="1201"/>
                    <a:pt x="5204" y="1201"/>
                  </a:cubicBezTo>
                  <a:cubicBezTo>
                    <a:pt x="5286" y="1197"/>
                    <a:pt x="5368" y="1195"/>
                    <a:pt x="5449" y="1195"/>
                  </a:cubicBezTo>
                  <a:cubicBezTo>
                    <a:pt x="5960" y="1195"/>
                    <a:pt x="6454" y="1277"/>
                    <a:pt x="6972" y="1335"/>
                  </a:cubicBezTo>
                  <a:cubicBezTo>
                    <a:pt x="7481" y="1405"/>
                    <a:pt x="8007" y="1452"/>
                    <a:pt x="8531" y="1452"/>
                  </a:cubicBezTo>
                  <a:cubicBezTo>
                    <a:pt x="9245" y="1452"/>
                    <a:pt x="9954" y="1366"/>
                    <a:pt x="10608" y="1135"/>
                  </a:cubicBezTo>
                  <a:cubicBezTo>
                    <a:pt x="11209" y="935"/>
                    <a:pt x="11776" y="634"/>
                    <a:pt x="12343" y="4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8"/>
            <p:cNvSpPr/>
            <p:nvPr/>
          </p:nvSpPr>
          <p:spPr>
            <a:xfrm rot="10640428">
              <a:off x="1698287" y="744705"/>
              <a:ext cx="320243" cy="21225"/>
            </a:xfrm>
            <a:custGeom>
              <a:avLst/>
              <a:gdLst/>
              <a:ahLst/>
              <a:cxnLst/>
              <a:rect l="l" t="t" r="r" b="b"/>
              <a:pathLst>
                <a:path w="12810" h="849" extrusionOk="0">
                  <a:moveTo>
                    <a:pt x="9787" y="1"/>
                  </a:moveTo>
                  <a:cubicBezTo>
                    <a:pt x="9682" y="1"/>
                    <a:pt x="9578" y="3"/>
                    <a:pt x="9474" y="10"/>
                  </a:cubicBezTo>
                  <a:cubicBezTo>
                    <a:pt x="8443" y="72"/>
                    <a:pt x="7500" y="719"/>
                    <a:pt x="6453" y="719"/>
                  </a:cubicBezTo>
                  <a:cubicBezTo>
                    <a:pt x="6382" y="719"/>
                    <a:pt x="6311" y="716"/>
                    <a:pt x="6238" y="710"/>
                  </a:cubicBezTo>
                  <a:cubicBezTo>
                    <a:pt x="5893" y="687"/>
                    <a:pt x="5548" y="648"/>
                    <a:pt x="5203" y="648"/>
                  </a:cubicBezTo>
                  <a:cubicBezTo>
                    <a:pt x="5048" y="648"/>
                    <a:pt x="4892" y="656"/>
                    <a:pt x="4737" y="677"/>
                  </a:cubicBezTo>
                  <a:cubicBezTo>
                    <a:pt x="4505" y="700"/>
                    <a:pt x="4281" y="715"/>
                    <a:pt x="4060" y="715"/>
                  </a:cubicBezTo>
                  <a:cubicBezTo>
                    <a:pt x="3648" y="715"/>
                    <a:pt x="3249" y="662"/>
                    <a:pt x="2836" y="510"/>
                  </a:cubicBezTo>
                  <a:cubicBezTo>
                    <a:pt x="2402" y="343"/>
                    <a:pt x="1935" y="176"/>
                    <a:pt x="1468" y="176"/>
                  </a:cubicBezTo>
                  <a:cubicBezTo>
                    <a:pt x="968" y="210"/>
                    <a:pt x="468" y="410"/>
                    <a:pt x="1" y="610"/>
                  </a:cubicBezTo>
                  <a:cubicBezTo>
                    <a:pt x="1" y="610"/>
                    <a:pt x="1" y="643"/>
                    <a:pt x="34" y="643"/>
                  </a:cubicBezTo>
                  <a:cubicBezTo>
                    <a:pt x="551" y="447"/>
                    <a:pt x="1013" y="268"/>
                    <a:pt x="1527" y="268"/>
                  </a:cubicBezTo>
                  <a:cubicBezTo>
                    <a:pt x="1711" y="268"/>
                    <a:pt x="1901" y="291"/>
                    <a:pt x="2102" y="343"/>
                  </a:cubicBezTo>
                  <a:cubicBezTo>
                    <a:pt x="2602" y="477"/>
                    <a:pt x="3036" y="710"/>
                    <a:pt x="3536" y="810"/>
                  </a:cubicBezTo>
                  <a:cubicBezTo>
                    <a:pt x="3681" y="831"/>
                    <a:pt x="3823" y="839"/>
                    <a:pt x="3962" y="839"/>
                  </a:cubicBezTo>
                  <a:cubicBezTo>
                    <a:pt x="4272" y="839"/>
                    <a:pt x="4572" y="800"/>
                    <a:pt x="4871" y="777"/>
                  </a:cubicBezTo>
                  <a:cubicBezTo>
                    <a:pt x="4938" y="773"/>
                    <a:pt x="5005" y="771"/>
                    <a:pt x="5071" y="771"/>
                  </a:cubicBezTo>
                  <a:cubicBezTo>
                    <a:pt x="5526" y="771"/>
                    <a:pt x="5947" y="849"/>
                    <a:pt x="6381" y="849"/>
                  </a:cubicBezTo>
                  <a:cubicBezTo>
                    <a:pt x="6445" y="849"/>
                    <a:pt x="6508" y="847"/>
                    <a:pt x="6572" y="844"/>
                  </a:cubicBezTo>
                  <a:cubicBezTo>
                    <a:pt x="7106" y="810"/>
                    <a:pt x="7573" y="610"/>
                    <a:pt x="8040" y="443"/>
                  </a:cubicBezTo>
                  <a:cubicBezTo>
                    <a:pt x="8607" y="210"/>
                    <a:pt x="9140" y="76"/>
                    <a:pt x="9774" y="76"/>
                  </a:cubicBezTo>
                  <a:cubicBezTo>
                    <a:pt x="10395" y="76"/>
                    <a:pt x="11003" y="148"/>
                    <a:pt x="11607" y="148"/>
                  </a:cubicBezTo>
                  <a:cubicBezTo>
                    <a:pt x="12009" y="148"/>
                    <a:pt x="12409" y="116"/>
                    <a:pt x="12810" y="10"/>
                  </a:cubicBezTo>
                  <a:lnTo>
                    <a:pt x="12810" y="10"/>
                  </a:lnTo>
                  <a:cubicBezTo>
                    <a:pt x="12486" y="88"/>
                    <a:pt x="12159" y="115"/>
                    <a:pt x="11830" y="115"/>
                  </a:cubicBezTo>
                  <a:cubicBezTo>
                    <a:pt x="11149" y="115"/>
                    <a:pt x="10463" y="1"/>
                    <a:pt x="9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8"/>
            <p:cNvSpPr/>
            <p:nvPr/>
          </p:nvSpPr>
          <p:spPr>
            <a:xfrm rot="10640428">
              <a:off x="1771325" y="757676"/>
              <a:ext cx="120947" cy="17750"/>
            </a:xfrm>
            <a:custGeom>
              <a:avLst/>
              <a:gdLst/>
              <a:ahLst/>
              <a:cxnLst/>
              <a:rect l="l" t="t" r="r" b="b"/>
              <a:pathLst>
                <a:path w="4838" h="710" extrusionOk="0">
                  <a:moveTo>
                    <a:pt x="3916" y="1"/>
                  </a:moveTo>
                  <a:cubicBezTo>
                    <a:pt x="2630" y="1"/>
                    <a:pt x="1371" y="586"/>
                    <a:pt x="68" y="640"/>
                  </a:cubicBezTo>
                  <a:cubicBezTo>
                    <a:pt x="34" y="640"/>
                    <a:pt x="1" y="707"/>
                    <a:pt x="68" y="707"/>
                  </a:cubicBezTo>
                  <a:cubicBezTo>
                    <a:pt x="114" y="708"/>
                    <a:pt x="160" y="709"/>
                    <a:pt x="206" y="709"/>
                  </a:cubicBezTo>
                  <a:cubicBezTo>
                    <a:pt x="957" y="709"/>
                    <a:pt x="1680" y="463"/>
                    <a:pt x="2403" y="306"/>
                  </a:cubicBezTo>
                  <a:cubicBezTo>
                    <a:pt x="2929" y="169"/>
                    <a:pt x="3487" y="79"/>
                    <a:pt x="4044" y="79"/>
                  </a:cubicBezTo>
                  <a:cubicBezTo>
                    <a:pt x="4299" y="79"/>
                    <a:pt x="4553" y="98"/>
                    <a:pt x="4804" y="139"/>
                  </a:cubicBezTo>
                  <a:cubicBezTo>
                    <a:pt x="4838" y="139"/>
                    <a:pt x="4838" y="106"/>
                    <a:pt x="4804" y="106"/>
                  </a:cubicBezTo>
                  <a:cubicBezTo>
                    <a:pt x="4506" y="32"/>
                    <a:pt x="4210" y="1"/>
                    <a:pt x="39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8"/>
            <p:cNvSpPr/>
            <p:nvPr/>
          </p:nvSpPr>
          <p:spPr>
            <a:xfrm rot="10640428">
              <a:off x="1804010" y="802301"/>
              <a:ext cx="319393" cy="144622"/>
            </a:xfrm>
            <a:custGeom>
              <a:avLst/>
              <a:gdLst/>
              <a:ahLst/>
              <a:cxnLst/>
              <a:rect l="l" t="t" r="r" b="b"/>
              <a:pathLst>
                <a:path w="12776" h="5785" extrusionOk="0">
                  <a:moveTo>
                    <a:pt x="1401" y="568"/>
                  </a:moveTo>
                  <a:lnTo>
                    <a:pt x="6038" y="1369"/>
                  </a:lnTo>
                  <a:cubicBezTo>
                    <a:pt x="6571" y="1435"/>
                    <a:pt x="7105" y="1535"/>
                    <a:pt x="7606" y="1736"/>
                  </a:cubicBezTo>
                  <a:cubicBezTo>
                    <a:pt x="8106" y="1902"/>
                    <a:pt x="8540" y="2169"/>
                    <a:pt x="8940" y="2503"/>
                  </a:cubicBezTo>
                  <a:cubicBezTo>
                    <a:pt x="9307" y="2836"/>
                    <a:pt x="9674" y="3270"/>
                    <a:pt x="10074" y="3737"/>
                  </a:cubicBezTo>
                  <a:cubicBezTo>
                    <a:pt x="10441" y="4171"/>
                    <a:pt x="10841" y="4604"/>
                    <a:pt x="11241" y="4971"/>
                  </a:cubicBezTo>
                  <a:cubicBezTo>
                    <a:pt x="11108" y="4938"/>
                    <a:pt x="10941" y="4871"/>
                    <a:pt x="10774" y="4838"/>
                  </a:cubicBezTo>
                  <a:cubicBezTo>
                    <a:pt x="10307" y="4671"/>
                    <a:pt x="9840" y="4504"/>
                    <a:pt x="9373" y="4437"/>
                  </a:cubicBezTo>
                  <a:cubicBezTo>
                    <a:pt x="9040" y="4371"/>
                    <a:pt x="8740" y="4371"/>
                    <a:pt x="8439" y="4371"/>
                  </a:cubicBezTo>
                  <a:cubicBezTo>
                    <a:pt x="8273" y="4371"/>
                    <a:pt x="8106" y="4337"/>
                    <a:pt x="7939" y="4337"/>
                  </a:cubicBezTo>
                  <a:cubicBezTo>
                    <a:pt x="7339" y="4304"/>
                    <a:pt x="6738" y="4204"/>
                    <a:pt x="6138" y="4071"/>
                  </a:cubicBezTo>
                  <a:cubicBezTo>
                    <a:pt x="4937" y="3804"/>
                    <a:pt x="3669" y="3470"/>
                    <a:pt x="2902" y="2536"/>
                  </a:cubicBezTo>
                  <a:cubicBezTo>
                    <a:pt x="2702" y="2303"/>
                    <a:pt x="2569" y="2069"/>
                    <a:pt x="2402" y="1802"/>
                  </a:cubicBezTo>
                  <a:cubicBezTo>
                    <a:pt x="2202" y="1435"/>
                    <a:pt x="1968" y="1068"/>
                    <a:pt x="1635" y="768"/>
                  </a:cubicBezTo>
                  <a:cubicBezTo>
                    <a:pt x="1568" y="701"/>
                    <a:pt x="1468" y="635"/>
                    <a:pt x="1401" y="568"/>
                  </a:cubicBezTo>
                  <a:close/>
                  <a:moveTo>
                    <a:pt x="234" y="1"/>
                  </a:moveTo>
                  <a:cubicBezTo>
                    <a:pt x="134" y="1"/>
                    <a:pt x="67" y="34"/>
                    <a:pt x="33" y="134"/>
                  </a:cubicBezTo>
                  <a:cubicBezTo>
                    <a:pt x="0" y="201"/>
                    <a:pt x="67" y="301"/>
                    <a:pt x="134" y="335"/>
                  </a:cubicBezTo>
                  <a:cubicBezTo>
                    <a:pt x="567" y="535"/>
                    <a:pt x="1034" y="735"/>
                    <a:pt x="1401" y="1035"/>
                  </a:cubicBezTo>
                  <a:cubicBezTo>
                    <a:pt x="1668" y="1302"/>
                    <a:pt x="1868" y="1635"/>
                    <a:pt x="2102" y="2002"/>
                  </a:cubicBezTo>
                  <a:cubicBezTo>
                    <a:pt x="2235" y="2269"/>
                    <a:pt x="2402" y="2536"/>
                    <a:pt x="2602" y="2770"/>
                  </a:cubicBezTo>
                  <a:cubicBezTo>
                    <a:pt x="3469" y="3770"/>
                    <a:pt x="4770" y="4137"/>
                    <a:pt x="6071" y="4404"/>
                  </a:cubicBezTo>
                  <a:cubicBezTo>
                    <a:pt x="6672" y="4538"/>
                    <a:pt x="7305" y="4671"/>
                    <a:pt x="7906" y="4704"/>
                  </a:cubicBezTo>
                  <a:cubicBezTo>
                    <a:pt x="8106" y="4704"/>
                    <a:pt x="8273" y="4738"/>
                    <a:pt x="8439" y="4738"/>
                  </a:cubicBezTo>
                  <a:cubicBezTo>
                    <a:pt x="8740" y="4738"/>
                    <a:pt x="9040" y="4738"/>
                    <a:pt x="9307" y="4771"/>
                  </a:cubicBezTo>
                  <a:cubicBezTo>
                    <a:pt x="9774" y="4838"/>
                    <a:pt x="10207" y="5005"/>
                    <a:pt x="10641" y="5171"/>
                  </a:cubicBezTo>
                  <a:cubicBezTo>
                    <a:pt x="10975" y="5271"/>
                    <a:pt x="11275" y="5371"/>
                    <a:pt x="11575" y="5472"/>
                  </a:cubicBezTo>
                  <a:cubicBezTo>
                    <a:pt x="11875" y="5572"/>
                    <a:pt x="12175" y="5672"/>
                    <a:pt x="12476" y="5772"/>
                  </a:cubicBezTo>
                  <a:cubicBezTo>
                    <a:pt x="12501" y="5780"/>
                    <a:pt x="12528" y="5784"/>
                    <a:pt x="12555" y="5784"/>
                  </a:cubicBezTo>
                  <a:cubicBezTo>
                    <a:pt x="12636" y="5784"/>
                    <a:pt x="12718" y="5747"/>
                    <a:pt x="12743" y="5672"/>
                  </a:cubicBezTo>
                  <a:cubicBezTo>
                    <a:pt x="12776" y="5572"/>
                    <a:pt x="12709" y="5472"/>
                    <a:pt x="12609" y="5438"/>
                  </a:cubicBezTo>
                  <a:cubicBezTo>
                    <a:pt x="11775" y="5105"/>
                    <a:pt x="11041" y="4271"/>
                    <a:pt x="10341" y="3470"/>
                  </a:cubicBezTo>
                  <a:cubicBezTo>
                    <a:pt x="9941" y="3003"/>
                    <a:pt x="9574" y="2569"/>
                    <a:pt x="9173" y="2236"/>
                  </a:cubicBezTo>
                  <a:cubicBezTo>
                    <a:pt x="8740" y="1836"/>
                    <a:pt x="8273" y="1569"/>
                    <a:pt x="7739" y="1369"/>
                  </a:cubicBezTo>
                  <a:cubicBezTo>
                    <a:pt x="7205" y="1168"/>
                    <a:pt x="6638" y="1102"/>
                    <a:pt x="6104" y="1002"/>
                  </a:cubicBezTo>
                  <a:lnTo>
                    <a:pt x="2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8"/>
            <p:cNvSpPr/>
            <p:nvPr/>
          </p:nvSpPr>
          <p:spPr>
            <a:xfrm rot="10640428">
              <a:off x="1828481" y="811275"/>
              <a:ext cx="279169" cy="129597"/>
            </a:xfrm>
            <a:custGeom>
              <a:avLst/>
              <a:gdLst/>
              <a:ahLst/>
              <a:cxnLst/>
              <a:rect l="l" t="t" r="r" b="b"/>
              <a:pathLst>
                <a:path w="11167" h="5184" extrusionOk="0">
                  <a:moveTo>
                    <a:pt x="1" y="0"/>
                  </a:moveTo>
                  <a:lnTo>
                    <a:pt x="1" y="0"/>
                  </a:lnTo>
                  <a:cubicBezTo>
                    <a:pt x="535" y="201"/>
                    <a:pt x="1068" y="367"/>
                    <a:pt x="1569" y="668"/>
                  </a:cubicBezTo>
                  <a:cubicBezTo>
                    <a:pt x="2069" y="901"/>
                    <a:pt x="2436" y="1235"/>
                    <a:pt x="2870" y="1602"/>
                  </a:cubicBezTo>
                  <a:cubicBezTo>
                    <a:pt x="3637" y="2235"/>
                    <a:pt x="4638" y="2536"/>
                    <a:pt x="5572" y="2869"/>
                  </a:cubicBezTo>
                  <a:cubicBezTo>
                    <a:pt x="7473" y="3503"/>
                    <a:pt x="9574" y="3770"/>
                    <a:pt x="11075" y="5171"/>
                  </a:cubicBezTo>
                  <a:cubicBezTo>
                    <a:pt x="11093" y="5180"/>
                    <a:pt x="11109" y="5184"/>
                    <a:pt x="11121" y="5184"/>
                  </a:cubicBezTo>
                  <a:cubicBezTo>
                    <a:pt x="11155" y="5184"/>
                    <a:pt x="11167" y="5153"/>
                    <a:pt x="11142" y="5104"/>
                  </a:cubicBezTo>
                  <a:cubicBezTo>
                    <a:pt x="10608" y="4404"/>
                    <a:pt x="9741" y="4003"/>
                    <a:pt x="8907" y="3703"/>
                  </a:cubicBezTo>
                  <a:cubicBezTo>
                    <a:pt x="7940" y="3336"/>
                    <a:pt x="6906" y="3103"/>
                    <a:pt x="5938" y="2769"/>
                  </a:cubicBezTo>
                  <a:cubicBezTo>
                    <a:pt x="4838" y="2436"/>
                    <a:pt x="3637" y="2102"/>
                    <a:pt x="2736" y="1368"/>
                  </a:cubicBezTo>
                  <a:cubicBezTo>
                    <a:pt x="1902" y="701"/>
                    <a:pt x="1035" y="33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8"/>
            <p:cNvSpPr/>
            <p:nvPr/>
          </p:nvSpPr>
          <p:spPr>
            <a:xfrm rot="10640428">
              <a:off x="1852252" y="832527"/>
              <a:ext cx="249119" cy="103773"/>
            </a:xfrm>
            <a:custGeom>
              <a:avLst/>
              <a:gdLst/>
              <a:ahLst/>
              <a:cxnLst/>
              <a:rect l="l" t="t" r="r" b="b"/>
              <a:pathLst>
                <a:path w="9965" h="4151" extrusionOk="0">
                  <a:moveTo>
                    <a:pt x="1" y="0"/>
                  </a:moveTo>
                  <a:lnTo>
                    <a:pt x="1" y="0"/>
                  </a:lnTo>
                  <a:cubicBezTo>
                    <a:pt x="968" y="200"/>
                    <a:pt x="1935" y="401"/>
                    <a:pt x="2803" y="868"/>
                  </a:cubicBezTo>
                  <a:cubicBezTo>
                    <a:pt x="3537" y="1268"/>
                    <a:pt x="4204" y="1735"/>
                    <a:pt x="5038" y="2035"/>
                  </a:cubicBezTo>
                  <a:cubicBezTo>
                    <a:pt x="6739" y="2569"/>
                    <a:pt x="8640" y="2736"/>
                    <a:pt x="9908" y="4137"/>
                  </a:cubicBezTo>
                  <a:cubicBezTo>
                    <a:pt x="9918" y="4146"/>
                    <a:pt x="9927" y="4150"/>
                    <a:pt x="9935" y="4150"/>
                  </a:cubicBezTo>
                  <a:cubicBezTo>
                    <a:pt x="9955" y="4150"/>
                    <a:pt x="9965" y="4127"/>
                    <a:pt x="9941" y="4103"/>
                  </a:cubicBezTo>
                  <a:cubicBezTo>
                    <a:pt x="8840" y="2702"/>
                    <a:pt x="6939" y="2469"/>
                    <a:pt x="5338" y="2002"/>
                  </a:cubicBezTo>
                  <a:cubicBezTo>
                    <a:pt x="4871" y="1868"/>
                    <a:pt x="4371" y="1701"/>
                    <a:pt x="3937" y="1468"/>
                  </a:cubicBezTo>
                  <a:cubicBezTo>
                    <a:pt x="3537" y="1234"/>
                    <a:pt x="3170" y="1001"/>
                    <a:pt x="2736" y="801"/>
                  </a:cubicBezTo>
                  <a:cubicBezTo>
                    <a:pt x="1869" y="367"/>
                    <a:pt x="935" y="167"/>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8"/>
            <p:cNvSpPr/>
            <p:nvPr/>
          </p:nvSpPr>
          <p:spPr>
            <a:xfrm rot="10640428">
              <a:off x="1878478" y="867027"/>
              <a:ext cx="184321" cy="62074"/>
            </a:xfrm>
            <a:custGeom>
              <a:avLst/>
              <a:gdLst/>
              <a:ahLst/>
              <a:cxnLst/>
              <a:rect l="l" t="t" r="r" b="b"/>
              <a:pathLst>
                <a:path w="7373" h="2483" extrusionOk="0">
                  <a:moveTo>
                    <a:pt x="1" y="0"/>
                  </a:moveTo>
                  <a:cubicBezTo>
                    <a:pt x="1235" y="367"/>
                    <a:pt x="2469" y="701"/>
                    <a:pt x="3703" y="901"/>
                  </a:cubicBezTo>
                  <a:cubicBezTo>
                    <a:pt x="4437" y="1001"/>
                    <a:pt x="5071" y="1101"/>
                    <a:pt x="5738" y="1468"/>
                  </a:cubicBezTo>
                  <a:cubicBezTo>
                    <a:pt x="6305" y="1768"/>
                    <a:pt x="6805" y="2135"/>
                    <a:pt x="7339" y="2469"/>
                  </a:cubicBezTo>
                  <a:cubicBezTo>
                    <a:pt x="7349" y="2479"/>
                    <a:pt x="7356" y="2483"/>
                    <a:pt x="7361" y="2483"/>
                  </a:cubicBezTo>
                  <a:cubicBezTo>
                    <a:pt x="7372" y="2483"/>
                    <a:pt x="7372" y="2459"/>
                    <a:pt x="7372" y="2436"/>
                  </a:cubicBezTo>
                  <a:cubicBezTo>
                    <a:pt x="6472" y="1668"/>
                    <a:pt x="5404" y="1001"/>
                    <a:pt x="4237" y="868"/>
                  </a:cubicBezTo>
                  <a:cubicBezTo>
                    <a:pt x="2803" y="701"/>
                    <a:pt x="1402" y="367"/>
                    <a:pt x="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8"/>
            <p:cNvSpPr/>
            <p:nvPr/>
          </p:nvSpPr>
          <p:spPr>
            <a:xfrm rot="10640428">
              <a:off x="1894526" y="830028"/>
              <a:ext cx="215170" cy="107598"/>
            </a:xfrm>
            <a:custGeom>
              <a:avLst/>
              <a:gdLst/>
              <a:ahLst/>
              <a:cxnLst/>
              <a:rect l="l" t="t" r="r" b="b"/>
              <a:pathLst>
                <a:path w="8607" h="4304" extrusionOk="0">
                  <a:moveTo>
                    <a:pt x="0" y="0"/>
                  </a:moveTo>
                  <a:lnTo>
                    <a:pt x="0" y="0"/>
                  </a:lnTo>
                  <a:cubicBezTo>
                    <a:pt x="1068" y="400"/>
                    <a:pt x="1768" y="1068"/>
                    <a:pt x="2469" y="1868"/>
                  </a:cubicBezTo>
                  <a:cubicBezTo>
                    <a:pt x="3002" y="2502"/>
                    <a:pt x="3569" y="2969"/>
                    <a:pt x="4370" y="3202"/>
                  </a:cubicBezTo>
                  <a:cubicBezTo>
                    <a:pt x="5137" y="3469"/>
                    <a:pt x="5971" y="3503"/>
                    <a:pt x="6772" y="3770"/>
                  </a:cubicBezTo>
                  <a:cubicBezTo>
                    <a:pt x="7339" y="3936"/>
                    <a:pt x="7939" y="4303"/>
                    <a:pt x="8573" y="4303"/>
                  </a:cubicBezTo>
                  <a:cubicBezTo>
                    <a:pt x="8606" y="4270"/>
                    <a:pt x="8606" y="4237"/>
                    <a:pt x="8573" y="4237"/>
                  </a:cubicBezTo>
                  <a:cubicBezTo>
                    <a:pt x="7906" y="4136"/>
                    <a:pt x="7239" y="3736"/>
                    <a:pt x="6572" y="3569"/>
                  </a:cubicBezTo>
                  <a:cubicBezTo>
                    <a:pt x="5838" y="3369"/>
                    <a:pt x="5037" y="3303"/>
                    <a:pt x="4303" y="3036"/>
                  </a:cubicBezTo>
                  <a:cubicBezTo>
                    <a:pt x="3303" y="2735"/>
                    <a:pt x="2769" y="2002"/>
                    <a:pt x="2068" y="1301"/>
                  </a:cubicBezTo>
                  <a:cubicBezTo>
                    <a:pt x="1501" y="701"/>
                    <a:pt x="801" y="267"/>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8"/>
            <p:cNvSpPr/>
            <p:nvPr/>
          </p:nvSpPr>
          <p:spPr>
            <a:xfrm rot="10640428">
              <a:off x="1635161" y="770656"/>
              <a:ext cx="261869" cy="272194"/>
            </a:xfrm>
            <a:custGeom>
              <a:avLst/>
              <a:gdLst/>
              <a:ahLst/>
              <a:cxnLst/>
              <a:rect l="l" t="t" r="r" b="b"/>
              <a:pathLst>
                <a:path w="10475" h="10888" extrusionOk="0">
                  <a:moveTo>
                    <a:pt x="734" y="701"/>
                  </a:moveTo>
                  <a:lnTo>
                    <a:pt x="734" y="701"/>
                  </a:lnTo>
                  <a:cubicBezTo>
                    <a:pt x="1902" y="1368"/>
                    <a:pt x="3103" y="2136"/>
                    <a:pt x="3937" y="3203"/>
                  </a:cubicBezTo>
                  <a:cubicBezTo>
                    <a:pt x="4170" y="3537"/>
                    <a:pt x="4404" y="3870"/>
                    <a:pt x="4604" y="4204"/>
                  </a:cubicBezTo>
                  <a:cubicBezTo>
                    <a:pt x="4904" y="4671"/>
                    <a:pt x="5204" y="5138"/>
                    <a:pt x="5571" y="5538"/>
                  </a:cubicBezTo>
                  <a:cubicBezTo>
                    <a:pt x="5738" y="5705"/>
                    <a:pt x="5905" y="5872"/>
                    <a:pt x="6072" y="6038"/>
                  </a:cubicBezTo>
                  <a:cubicBezTo>
                    <a:pt x="6439" y="6372"/>
                    <a:pt x="6739" y="6706"/>
                    <a:pt x="6972" y="7106"/>
                  </a:cubicBezTo>
                  <a:cubicBezTo>
                    <a:pt x="7106" y="7339"/>
                    <a:pt x="7206" y="7640"/>
                    <a:pt x="7306" y="7940"/>
                  </a:cubicBezTo>
                  <a:cubicBezTo>
                    <a:pt x="7373" y="8207"/>
                    <a:pt x="7473" y="8507"/>
                    <a:pt x="7606" y="8774"/>
                  </a:cubicBezTo>
                  <a:cubicBezTo>
                    <a:pt x="7906" y="9374"/>
                    <a:pt x="8440" y="9841"/>
                    <a:pt x="9007" y="10208"/>
                  </a:cubicBezTo>
                  <a:cubicBezTo>
                    <a:pt x="8173" y="10008"/>
                    <a:pt x="7473" y="9741"/>
                    <a:pt x="6739" y="9107"/>
                  </a:cubicBezTo>
                  <a:cubicBezTo>
                    <a:pt x="6505" y="8941"/>
                    <a:pt x="6272" y="8707"/>
                    <a:pt x="6072" y="8507"/>
                  </a:cubicBezTo>
                  <a:cubicBezTo>
                    <a:pt x="5838" y="8273"/>
                    <a:pt x="5571" y="8040"/>
                    <a:pt x="5304" y="7806"/>
                  </a:cubicBezTo>
                  <a:cubicBezTo>
                    <a:pt x="5004" y="7573"/>
                    <a:pt x="4704" y="7406"/>
                    <a:pt x="4437" y="7206"/>
                  </a:cubicBezTo>
                  <a:cubicBezTo>
                    <a:pt x="4170" y="7073"/>
                    <a:pt x="3937" y="6906"/>
                    <a:pt x="3703" y="6739"/>
                  </a:cubicBezTo>
                  <a:cubicBezTo>
                    <a:pt x="2703" y="6005"/>
                    <a:pt x="2002" y="4971"/>
                    <a:pt x="1668" y="3770"/>
                  </a:cubicBezTo>
                  <a:cubicBezTo>
                    <a:pt x="1602" y="3503"/>
                    <a:pt x="1535" y="3236"/>
                    <a:pt x="1502" y="2936"/>
                  </a:cubicBezTo>
                  <a:cubicBezTo>
                    <a:pt x="1435" y="2703"/>
                    <a:pt x="1402" y="2436"/>
                    <a:pt x="1335" y="2169"/>
                  </a:cubicBezTo>
                  <a:cubicBezTo>
                    <a:pt x="1201" y="1669"/>
                    <a:pt x="1001" y="1168"/>
                    <a:pt x="734" y="701"/>
                  </a:cubicBezTo>
                  <a:close/>
                  <a:moveTo>
                    <a:pt x="201" y="1"/>
                  </a:moveTo>
                  <a:cubicBezTo>
                    <a:pt x="134" y="1"/>
                    <a:pt x="101" y="1"/>
                    <a:pt x="34" y="68"/>
                  </a:cubicBezTo>
                  <a:cubicBezTo>
                    <a:pt x="1" y="134"/>
                    <a:pt x="1" y="234"/>
                    <a:pt x="34" y="301"/>
                  </a:cubicBezTo>
                  <a:cubicBezTo>
                    <a:pt x="468" y="901"/>
                    <a:pt x="768" y="1569"/>
                    <a:pt x="968" y="2269"/>
                  </a:cubicBezTo>
                  <a:cubicBezTo>
                    <a:pt x="1035" y="2503"/>
                    <a:pt x="1068" y="2769"/>
                    <a:pt x="1135" y="3036"/>
                  </a:cubicBezTo>
                  <a:cubicBezTo>
                    <a:pt x="1168" y="3303"/>
                    <a:pt x="1235" y="3603"/>
                    <a:pt x="1302" y="3870"/>
                  </a:cubicBezTo>
                  <a:cubicBezTo>
                    <a:pt x="1668" y="5138"/>
                    <a:pt x="2436" y="6239"/>
                    <a:pt x="3470" y="7039"/>
                  </a:cubicBezTo>
                  <a:cubicBezTo>
                    <a:pt x="3703" y="7206"/>
                    <a:pt x="3970" y="7373"/>
                    <a:pt x="4204" y="7540"/>
                  </a:cubicBezTo>
                  <a:cubicBezTo>
                    <a:pt x="4504" y="7706"/>
                    <a:pt x="4804" y="7906"/>
                    <a:pt x="5071" y="8107"/>
                  </a:cubicBezTo>
                  <a:cubicBezTo>
                    <a:pt x="5338" y="8307"/>
                    <a:pt x="5571" y="8540"/>
                    <a:pt x="5805" y="8774"/>
                  </a:cubicBezTo>
                  <a:cubicBezTo>
                    <a:pt x="6038" y="8974"/>
                    <a:pt x="6238" y="9207"/>
                    <a:pt x="6472" y="9408"/>
                  </a:cubicBezTo>
                  <a:cubicBezTo>
                    <a:pt x="7539" y="10275"/>
                    <a:pt x="8573" y="10508"/>
                    <a:pt x="9841" y="10809"/>
                  </a:cubicBezTo>
                  <a:lnTo>
                    <a:pt x="10208" y="10875"/>
                  </a:lnTo>
                  <a:cubicBezTo>
                    <a:pt x="10233" y="10884"/>
                    <a:pt x="10258" y="10888"/>
                    <a:pt x="10282" y="10888"/>
                  </a:cubicBezTo>
                  <a:cubicBezTo>
                    <a:pt x="10354" y="10888"/>
                    <a:pt x="10416" y="10850"/>
                    <a:pt x="10441" y="10775"/>
                  </a:cubicBezTo>
                  <a:cubicBezTo>
                    <a:pt x="10475" y="10675"/>
                    <a:pt x="10441" y="10575"/>
                    <a:pt x="10341" y="10542"/>
                  </a:cubicBezTo>
                  <a:cubicBezTo>
                    <a:pt x="9307" y="10008"/>
                    <a:pt x="8373" y="9474"/>
                    <a:pt x="7940" y="8607"/>
                  </a:cubicBezTo>
                  <a:cubicBezTo>
                    <a:pt x="7806" y="8340"/>
                    <a:pt x="7739" y="8107"/>
                    <a:pt x="7639" y="7840"/>
                  </a:cubicBezTo>
                  <a:cubicBezTo>
                    <a:pt x="7539" y="7506"/>
                    <a:pt x="7473" y="7206"/>
                    <a:pt x="7306" y="6906"/>
                  </a:cubicBezTo>
                  <a:cubicBezTo>
                    <a:pt x="7039" y="6472"/>
                    <a:pt x="6705" y="6105"/>
                    <a:pt x="6338" y="5772"/>
                  </a:cubicBezTo>
                  <a:cubicBezTo>
                    <a:pt x="6172" y="5638"/>
                    <a:pt x="6005" y="5471"/>
                    <a:pt x="5838" y="5271"/>
                  </a:cubicBezTo>
                  <a:cubicBezTo>
                    <a:pt x="5505" y="4904"/>
                    <a:pt x="5204" y="4437"/>
                    <a:pt x="4937" y="4004"/>
                  </a:cubicBezTo>
                  <a:cubicBezTo>
                    <a:pt x="4704" y="3670"/>
                    <a:pt x="4504" y="3303"/>
                    <a:pt x="4237" y="3003"/>
                  </a:cubicBezTo>
                  <a:cubicBezTo>
                    <a:pt x="3170" y="1635"/>
                    <a:pt x="1635" y="768"/>
                    <a:pt x="267" y="34"/>
                  </a:cubicBezTo>
                  <a:cubicBezTo>
                    <a:pt x="234" y="1"/>
                    <a:pt x="201" y="1"/>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8"/>
            <p:cNvSpPr/>
            <p:nvPr/>
          </p:nvSpPr>
          <p:spPr>
            <a:xfrm rot="10640428">
              <a:off x="1646864" y="773170"/>
              <a:ext cx="244219" cy="262869"/>
            </a:xfrm>
            <a:custGeom>
              <a:avLst/>
              <a:gdLst/>
              <a:ahLst/>
              <a:cxnLst/>
              <a:rect l="l" t="t" r="r" b="b"/>
              <a:pathLst>
                <a:path w="9769" h="10515" extrusionOk="0">
                  <a:moveTo>
                    <a:pt x="0" y="1"/>
                  </a:moveTo>
                  <a:cubicBezTo>
                    <a:pt x="500" y="501"/>
                    <a:pt x="1001" y="1001"/>
                    <a:pt x="1501" y="1535"/>
                  </a:cubicBezTo>
                  <a:cubicBezTo>
                    <a:pt x="1935" y="2002"/>
                    <a:pt x="2402" y="2436"/>
                    <a:pt x="2669" y="3036"/>
                  </a:cubicBezTo>
                  <a:cubicBezTo>
                    <a:pt x="2936" y="3603"/>
                    <a:pt x="3069" y="4204"/>
                    <a:pt x="3269" y="4771"/>
                  </a:cubicBezTo>
                  <a:cubicBezTo>
                    <a:pt x="3469" y="5338"/>
                    <a:pt x="3803" y="5805"/>
                    <a:pt x="4203" y="6205"/>
                  </a:cubicBezTo>
                  <a:cubicBezTo>
                    <a:pt x="5104" y="7039"/>
                    <a:pt x="6171" y="7673"/>
                    <a:pt x="6972" y="8607"/>
                  </a:cubicBezTo>
                  <a:cubicBezTo>
                    <a:pt x="7339" y="9074"/>
                    <a:pt x="7706" y="9507"/>
                    <a:pt x="8173" y="9841"/>
                  </a:cubicBezTo>
                  <a:cubicBezTo>
                    <a:pt x="8640" y="10141"/>
                    <a:pt x="9173" y="10375"/>
                    <a:pt x="9707" y="10508"/>
                  </a:cubicBezTo>
                  <a:cubicBezTo>
                    <a:pt x="9712" y="10513"/>
                    <a:pt x="9717" y="10515"/>
                    <a:pt x="9721" y="10515"/>
                  </a:cubicBezTo>
                  <a:cubicBezTo>
                    <a:pt x="9749" y="10515"/>
                    <a:pt x="9769" y="10441"/>
                    <a:pt x="9740" y="10441"/>
                  </a:cubicBezTo>
                  <a:cubicBezTo>
                    <a:pt x="9207" y="10141"/>
                    <a:pt x="8640" y="9974"/>
                    <a:pt x="8173" y="9608"/>
                  </a:cubicBezTo>
                  <a:cubicBezTo>
                    <a:pt x="7672" y="9241"/>
                    <a:pt x="7339" y="8707"/>
                    <a:pt x="6938" y="8240"/>
                  </a:cubicBezTo>
                  <a:cubicBezTo>
                    <a:pt x="6138" y="7339"/>
                    <a:pt x="5037" y="6772"/>
                    <a:pt x="4203" y="5905"/>
                  </a:cubicBezTo>
                  <a:cubicBezTo>
                    <a:pt x="3302" y="4971"/>
                    <a:pt x="3269" y="3637"/>
                    <a:pt x="2569" y="2603"/>
                  </a:cubicBezTo>
                  <a:cubicBezTo>
                    <a:pt x="2268" y="2102"/>
                    <a:pt x="1868" y="1735"/>
                    <a:pt x="1434" y="1368"/>
                  </a:cubicBezTo>
                  <a:cubicBezTo>
                    <a:pt x="967" y="901"/>
                    <a:pt x="500" y="434"/>
                    <a:pt x="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8"/>
            <p:cNvSpPr/>
            <p:nvPr/>
          </p:nvSpPr>
          <p:spPr>
            <a:xfrm rot="10640428">
              <a:off x="1696143" y="812029"/>
              <a:ext cx="189096" cy="218845"/>
            </a:xfrm>
            <a:custGeom>
              <a:avLst/>
              <a:gdLst/>
              <a:ahLst/>
              <a:cxnLst/>
              <a:rect l="l" t="t" r="r" b="b"/>
              <a:pathLst>
                <a:path w="7564" h="8754" extrusionOk="0">
                  <a:moveTo>
                    <a:pt x="1" y="0"/>
                  </a:moveTo>
                  <a:lnTo>
                    <a:pt x="1" y="0"/>
                  </a:lnTo>
                  <a:cubicBezTo>
                    <a:pt x="802" y="668"/>
                    <a:pt x="1602" y="1335"/>
                    <a:pt x="2303" y="2102"/>
                  </a:cubicBezTo>
                  <a:cubicBezTo>
                    <a:pt x="3003" y="2836"/>
                    <a:pt x="3770" y="3670"/>
                    <a:pt x="4071" y="4637"/>
                  </a:cubicBezTo>
                  <a:cubicBezTo>
                    <a:pt x="4371" y="5504"/>
                    <a:pt x="5005" y="5971"/>
                    <a:pt x="5638" y="6572"/>
                  </a:cubicBezTo>
                  <a:cubicBezTo>
                    <a:pt x="6339" y="7239"/>
                    <a:pt x="6939" y="7973"/>
                    <a:pt x="7506" y="8740"/>
                  </a:cubicBezTo>
                  <a:cubicBezTo>
                    <a:pt x="7506" y="8750"/>
                    <a:pt x="7512" y="8754"/>
                    <a:pt x="7519" y="8754"/>
                  </a:cubicBezTo>
                  <a:cubicBezTo>
                    <a:pt x="7537" y="8754"/>
                    <a:pt x="7563" y="8730"/>
                    <a:pt x="7540" y="8707"/>
                  </a:cubicBezTo>
                  <a:cubicBezTo>
                    <a:pt x="7073" y="7873"/>
                    <a:pt x="6406" y="7172"/>
                    <a:pt x="5738" y="6505"/>
                  </a:cubicBezTo>
                  <a:cubicBezTo>
                    <a:pt x="5405" y="6172"/>
                    <a:pt x="5005" y="5871"/>
                    <a:pt x="4704" y="5538"/>
                  </a:cubicBezTo>
                  <a:cubicBezTo>
                    <a:pt x="4304" y="5104"/>
                    <a:pt x="4237" y="4604"/>
                    <a:pt x="4004" y="4103"/>
                  </a:cubicBezTo>
                  <a:cubicBezTo>
                    <a:pt x="3570" y="3236"/>
                    <a:pt x="2836" y="2502"/>
                    <a:pt x="2169" y="1835"/>
                  </a:cubicBezTo>
                  <a:cubicBezTo>
                    <a:pt x="1502" y="1135"/>
                    <a:pt x="768" y="534"/>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8"/>
            <p:cNvSpPr/>
            <p:nvPr/>
          </p:nvSpPr>
          <p:spPr>
            <a:xfrm rot="10640428">
              <a:off x="1741195" y="818737"/>
              <a:ext cx="148447" cy="215170"/>
            </a:xfrm>
            <a:custGeom>
              <a:avLst/>
              <a:gdLst/>
              <a:ahLst/>
              <a:cxnLst/>
              <a:rect l="l" t="t" r="r" b="b"/>
              <a:pathLst>
                <a:path w="5938" h="8607" extrusionOk="0">
                  <a:moveTo>
                    <a:pt x="0" y="1"/>
                  </a:moveTo>
                  <a:lnTo>
                    <a:pt x="0" y="1"/>
                  </a:lnTo>
                  <a:cubicBezTo>
                    <a:pt x="567" y="835"/>
                    <a:pt x="1134" y="1368"/>
                    <a:pt x="1601" y="2269"/>
                  </a:cubicBezTo>
                  <a:cubicBezTo>
                    <a:pt x="1835" y="2703"/>
                    <a:pt x="2035" y="3203"/>
                    <a:pt x="2168" y="3670"/>
                  </a:cubicBezTo>
                  <a:cubicBezTo>
                    <a:pt x="2302" y="4104"/>
                    <a:pt x="2369" y="4537"/>
                    <a:pt x="2535" y="4938"/>
                  </a:cubicBezTo>
                  <a:cubicBezTo>
                    <a:pt x="2769" y="5638"/>
                    <a:pt x="3336" y="6072"/>
                    <a:pt x="3903" y="6539"/>
                  </a:cubicBezTo>
                  <a:cubicBezTo>
                    <a:pt x="4670" y="7139"/>
                    <a:pt x="5237" y="7873"/>
                    <a:pt x="5904" y="8607"/>
                  </a:cubicBezTo>
                  <a:cubicBezTo>
                    <a:pt x="5904" y="8607"/>
                    <a:pt x="5938" y="8573"/>
                    <a:pt x="5938" y="8573"/>
                  </a:cubicBezTo>
                  <a:cubicBezTo>
                    <a:pt x="5471" y="7873"/>
                    <a:pt x="4870" y="7206"/>
                    <a:pt x="4237" y="6672"/>
                  </a:cubicBezTo>
                  <a:cubicBezTo>
                    <a:pt x="3870" y="6372"/>
                    <a:pt x="3503" y="6105"/>
                    <a:pt x="3169" y="5771"/>
                  </a:cubicBezTo>
                  <a:cubicBezTo>
                    <a:pt x="2836" y="5405"/>
                    <a:pt x="2635" y="4971"/>
                    <a:pt x="2502" y="4471"/>
                  </a:cubicBezTo>
                  <a:cubicBezTo>
                    <a:pt x="2268" y="3603"/>
                    <a:pt x="2002" y="2803"/>
                    <a:pt x="1568" y="2002"/>
                  </a:cubicBezTo>
                  <a:cubicBezTo>
                    <a:pt x="1101" y="1202"/>
                    <a:pt x="601" y="70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8"/>
            <p:cNvSpPr/>
            <p:nvPr/>
          </p:nvSpPr>
          <p:spPr>
            <a:xfrm rot="10640428">
              <a:off x="1516063" y="803844"/>
              <a:ext cx="277719" cy="217470"/>
            </a:xfrm>
            <a:custGeom>
              <a:avLst/>
              <a:gdLst/>
              <a:ahLst/>
              <a:cxnLst/>
              <a:rect l="l" t="t" r="r" b="b"/>
              <a:pathLst>
                <a:path w="11109" h="8699" extrusionOk="0">
                  <a:moveTo>
                    <a:pt x="1035" y="1068"/>
                  </a:moveTo>
                  <a:lnTo>
                    <a:pt x="1035" y="1068"/>
                  </a:lnTo>
                  <a:cubicBezTo>
                    <a:pt x="1569" y="1401"/>
                    <a:pt x="2169" y="1635"/>
                    <a:pt x="2736" y="1868"/>
                  </a:cubicBezTo>
                  <a:cubicBezTo>
                    <a:pt x="3403" y="2135"/>
                    <a:pt x="4070" y="2402"/>
                    <a:pt x="4638" y="2769"/>
                  </a:cubicBezTo>
                  <a:cubicBezTo>
                    <a:pt x="5105" y="3102"/>
                    <a:pt x="5505" y="3469"/>
                    <a:pt x="5872" y="3936"/>
                  </a:cubicBezTo>
                  <a:cubicBezTo>
                    <a:pt x="6239" y="4403"/>
                    <a:pt x="6539" y="4937"/>
                    <a:pt x="6806" y="5437"/>
                  </a:cubicBezTo>
                  <a:cubicBezTo>
                    <a:pt x="7239" y="6205"/>
                    <a:pt x="7640" y="7005"/>
                    <a:pt x="8307" y="7606"/>
                  </a:cubicBezTo>
                  <a:cubicBezTo>
                    <a:pt x="8440" y="7739"/>
                    <a:pt x="8574" y="7873"/>
                    <a:pt x="8707" y="7973"/>
                  </a:cubicBezTo>
                  <a:cubicBezTo>
                    <a:pt x="8640" y="7973"/>
                    <a:pt x="8574" y="7939"/>
                    <a:pt x="8507" y="7939"/>
                  </a:cubicBezTo>
                  <a:cubicBezTo>
                    <a:pt x="8407" y="7906"/>
                    <a:pt x="8307" y="7906"/>
                    <a:pt x="8207" y="7873"/>
                  </a:cubicBezTo>
                  <a:cubicBezTo>
                    <a:pt x="7907" y="7839"/>
                    <a:pt x="7606" y="7772"/>
                    <a:pt x="7306" y="7672"/>
                  </a:cubicBezTo>
                  <a:cubicBezTo>
                    <a:pt x="6872" y="7506"/>
                    <a:pt x="6539" y="7205"/>
                    <a:pt x="6139" y="6872"/>
                  </a:cubicBezTo>
                  <a:cubicBezTo>
                    <a:pt x="5972" y="6738"/>
                    <a:pt x="5805" y="6572"/>
                    <a:pt x="5638" y="6438"/>
                  </a:cubicBezTo>
                  <a:cubicBezTo>
                    <a:pt x="5405" y="6271"/>
                    <a:pt x="5171" y="6138"/>
                    <a:pt x="4938" y="5971"/>
                  </a:cubicBezTo>
                  <a:cubicBezTo>
                    <a:pt x="4738" y="5838"/>
                    <a:pt x="4504" y="5704"/>
                    <a:pt x="4304" y="5571"/>
                  </a:cubicBezTo>
                  <a:cubicBezTo>
                    <a:pt x="3136" y="4704"/>
                    <a:pt x="2403" y="3436"/>
                    <a:pt x="1635" y="2102"/>
                  </a:cubicBezTo>
                  <a:cubicBezTo>
                    <a:pt x="1435" y="1768"/>
                    <a:pt x="1235" y="1401"/>
                    <a:pt x="1035" y="1068"/>
                  </a:cubicBezTo>
                  <a:close/>
                  <a:moveTo>
                    <a:pt x="201" y="0"/>
                  </a:moveTo>
                  <a:cubicBezTo>
                    <a:pt x="168" y="0"/>
                    <a:pt x="134" y="34"/>
                    <a:pt x="101" y="34"/>
                  </a:cubicBezTo>
                  <a:cubicBezTo>
                    <a:pt x="34" y="100"/>
                    <a:pt x="1" y="234"/>
                    <a:pt x="68" y="300"/>
                  </a:cubicBezTo>
                  <a:cubicBezTo>
                    <a:pt x="535" y="934"/>
                    <a:pt x="935" y="1601"/>
                    <a:pt x="1302" y="2302"/>
                  </a:cubicBezTo>
                  <a:cubicBezTo>
                    <a:pt x="2069" y="3603"/>
                    <a:pt x="2870" y="4937"/>
                    <a:pt x="4104" y="5871"/>
                  </a:cubicBezTo>
                  <a:cubicBezTo>
                    <a:pt x="4304" y="6005"/>
                    <a:pt x="4537" y="6171"/>
                    <a:pt x="4738" y="6305"/>
                  </a:cubicBezTo>
                  <a:cubicBezTo>
                    <a:pt x="4971" y="6438"/>
                    <a:pt x="5205" y="6572"/>
                    <a:pt x="5405" y="6738"/>
                  </a:cubicBezTo>
                  <a:cubicBezTo>
                    <a:pt x="5572" y="6872"/>
                    <a:pt x="5738" y="7005"/>
                    <a:pt x="5905" y="7139"/>
                  </a:cubicBezTo>
                  <a:cubicBezTo>
                    <a:pt x="6305" y="7472"/>
                    <a:pt x="6706" y="7806"/>
                    <a:pt x="7173" y="8006"/>
                  </a:cubicBezTo>
                  <a:cubicBezTo>
                    <a:pt x="7506" y="8139"/>
                    <a:pt x="7840" y="8206"/>
                    <a:pt x="8173" y="8239"/>
                  </a:cubicBezTo>
                  <a:cubicBezTo>
                    <a:pt x="8240" y="8239"/>
                    <a:pt x="8340" y="8273"/>
                    <a:pt x="8440" y="8273"/>
                  </a:cubicBezTo>
                  <a:cubicBezTo>
                    <a:pt x="8674" y="8340"/>
                    <a:pt x="8907" y="8406"/>
                    <a:pt x="9107" y="8473"/>
                  </a:cubicBezTo>
                  <a:cubicBezTo>
                    <a:pt x="9408" y="8540"/>
                    <a:pt x="9708" y="8640"/>
                    <a:pt x="10108" y="8673"/>
                  </a:cubicBezTo>
                  <a:cubicBezTo>
                    <a:pt x="10225" y="8690"/>
                    <a:pt x="10350" y="8698"/>
                    <a:pt x="10488" y="8698"/>
                  </a:cubicBezTo>
                  <a:cubicBezTo>
                    <a:pt x="10625" y="8698"/>
                    <a:pt x="10775" y="8690"/>
                    <a:pt x="10942" y="8673"/>
                  </a:cubicBezTo>
                  <a:cubicBezTo>
                    <a:pt x="11042" y="8673"/>
                    <a:pt x="11109" y="8573"/>
                    <a:pt x="11075" y="8473"/>
                  </a:cubicBezTo>
                  <a:cubicBezTo>
                    <a:pt x="11075" y="8373"/>
                    <a:pt x="10975" y="8306"/>
                    <a:pt x="10875" y="8306"/>
                  </a:cubicBezTo>
                  <a:cubicBezTo>
                    <a:pt x="10742" y="8306"/>
                    <a:pt x="10575" y="8340"/>
                    <a:pt x="10442" y="8340"/>
                  </a:cubicBezTo>
                  <a:lnTo>
                    <a:pt x="10408" y="8340"/>
                  </a:lnTo>
                  <a:cubicBezTo>
                    <a:pt x="10308" y="8340"/>
                    <a:pt x="10242" y="8340"/>
                    <a:pt x="10141" y="8306"/>
                  </a:cubicBezTo>
                  <a:cubicBezTo>
                    <a:pt x="9574" y="8239"/>
                    <a:pt x="9174" y="7906"/>
                    <a:pt x="8574" y="7339"/>
                  </a:cubicBezTo>
                  <a:cubicBezTo>
                    <a:pt x="7973" y="6772"/>
                    <a:pt x="7540" y="6038"/>
                    <a:pt x="7139" y="5271"/>
                  </a:cubicBezTo>
                  <a:cubicBezTo>
                    <a:pt x="6839" y="4737"/>
                    <a:pt x="6539" y="4203"/>
                    <a:pt x="6172" y="3703"/>
                  </a:cubicBezTo>
                  <a:cubicBezTo>
                    <a:pt x="5805" y="3236"/>
                    <a:pt x="5371" y="2802"/>
                    <a:pt x="4871" y="2469"/>
                  </a:cubicBezTo>
                  <a:cubicBezTo>
                    <a:pt x="4237" y="2068"/>
                    <a:pt x="3570" y="1802"/>
                    <a:pt x="2870" y="1535"/>
                  </a:cubicBezTo>
                  <a:cubicBezTo>
                    <a:pt x="1936" y="1134"/>
                    <a:pt x="1035" y="767"/>
                    <a:pt x="368" y="67"/>
                  </a:cubicBezTo>
                  <a:cubicBezTo>
                    <a:pt x="301" y="34"/>
                    <a:pt x="268" y="0"/>
                    <a:pt x="2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8"/>
            <p:cNvSpPr/>
            <p:nvPr/>
          </p:nvSpPr>
          <p:spPr>
            <a:xfrm rot="10640428">
              <a:off x="1539072" y="805075"/>
              <a:ext cx="241844" cy="200145"/>
            </a:xfrm>
            <a:custGeom>
              <a:avLst/>
              <a:gdLst/>
              <a:ahLst/>
              <a:cxnLst/>
              <a:rect l="l" t="t" r="r" b="b"/>
              <a:pathLst>
                <a:path w="9674" h="8006" extrusionOk="0">
                  <a:moveTo>
                    <a:pt x="0" y="0"/>
                  </a:moveTo>
                  <a:cubicBezTo>
                    <a:pt x="1802" y="1801"/>
                    <a:pt x="3636" y="3603"/>
                    <a:pt x="5471" y="5371"/>
                  </a:cubicBezTo>
                  <a:cubicBezTo>
                    <a:pt x="6105" y="6004"/>
                    <a:pt x="6738" y="6571"/>
                    <a:pt x="7506" y="7072"/>
                  </a:cubicBezTo>
                  <a:cubicBezTo>
                    <a:pt x="8139" y="7472"/>
                    <a:pt x="8873" y="7939"/>
                    <a:pt x="9640" y="8006"/>
                  </a:cubicBezTo>
                  <a:cubicBezTo>
                    <a:pt x="9674" y="8006"/>
                    <a:pt x="9674" y="7972"/>
                    <a:pt x="9640" y="7972"/>
                  </a:cubicBezTo>
                  <a:cubicBezTo>
                    <a:pt x="7906" y="7539"/>
                    <a:pt x="6472" y="6204"/>
                    <a:pt x="5237" y="5037"/>
                  </a:cubicBezTo>
                  <a:cubicBezTo>
                    <a:pt x="3503" y="3336"/>
                    <a:pt x="1768" y="163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8"/>
            <p:cNvSpPr/>
            <p:nvPr/>
          </p:nvSpPr>
          <p:spPr>
            <a:xfrm rot="10640428">
              <a:off x="1556817" y="813092"/>
              <a:ext cx="209995" cy="187046"/>
            </a:xfrm>
            <a:custGeom>
              <a:avLst/>
              <a:gdLst/>
              <a:ahLst/>
              <a:cxnLst/>
              <a:rect l="l" t="t" r="r" b="b"/>
              <a:pathLst>
                <a:path w="8400" h="7482" extrusionOk="0">
                  <a:moveTo>
                    <a:pt x="0" y="0"/>
                  </a:moveTo>
                  <a:lnTo>
                    <a:pt x="0" y="0"/>
                  </a:lnTo>
                  <a:cubicBezTo>
                    <a:pt x="801" y="734"/>
                    <a:pt x="1668" y="1301"/>
                    <a:pt x="2602" y="1801"/>
                  </a:cubicBezTo>
                  <a:cubicBezTo>
                    <a:pt x="3069" y="2068"/>
                    <a:pt x="3570" y="2335"/>
                    <a:pt x="3903" y="2769"/>
                  </a:cubicBezTo>
                  <a:cubicBezTo>
                    <a:pt x="4237" y="3136"/>
                    <a:pt x="4437" y="3569"/>
                    <a:pt x="4704" y="3970"/>
                  </a:cubicBezTo>
                  <a:cubicBezTo>
                    <a:pt x="5638" y="5337"/>
                    <a:pt x="6939" y="6638"/>
                    <a:pt x="8340" y="7472"/>
                  </a:cubicBezTo>
                  <a:cubicBezTo>
                    <a:pt x="8346" y="7479"/>
                    <a:pt x="8353" y="7482"/>
                    <a:pt x="8359" y="7482"/>
                  </a:cubicBezTo>
                  <a:cubicBezTo>
                    <a:pt x="8384" y="7482"/>
                    <a:pt x="8400" y="7439"/>
                    <a:pt x="8373" y="7439"/>
                  </a:cubicBezTo>
                  <a:cubicBezTo>
                    <a:pt x="7005" y="6371"/>
                    <a:pt x="5638" y="5137"/>
                    <a:pt x="4704" y="3669"/>
                  </a:cubicBezTo>
                  <a:cubicBezTo>
                    <a:pt x="4437" y="3269"/>
                    <a:pt x="4203" y="2836"/>
                    <a:pt x="3870" y="2502"/>
                  </a:cubicBezTo>
                  <a:cubicBezTo>
                    <a:pt x="3536" y="2135"/>
                    <a:pt x="3103" y="1935"/>
                    <a:pt x="2669" y="1701"/>
                  </a:cubicBezTo>
                  <a:cubicBezTo>
                    <a:pt x="1702" y="1234"/>
                    <a:pt x="834" y="70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8"/>
            <p:cNvSpPr/>
            <p:nvPr/>
          </p:nvSpPr>
          <p:spPr>
            <a:xfrm rot="10640428">
              <a:off x="1578253" y="820383"/>
              <a:ext cx="186821" cy="169296"/>
            </a:xfrm>
            <a:custGeom>
              <a:avLst/>
              <a:gdLst/>
              <a:ahLst/>
              <a:cxnLst/>
              <a:rect l="l" t="t" r="r" b="b"/>
              <a:pathLst>
                <a:path w="7473" h="6772" extrusionOk="0">
                  <a:moveTo>
                    <a:pt x="0" y="0"/>
                  </a:moveTo>
                  <a:cubicBezTo>
                    <a:pt x="967" y="1568"/>
                    <a:pt x="2035" y="3003"/>
                    <a:pt x="3369" y="4237"/>
                  </a:cubicBezTo>
                  <a:cubicBezTo>
                    <a:pt x="4036" y="4871"/>
                    <a:pt x="4737" y="5438"/>
                    <a:pt x="5471" y="5938"/>
                  </a:cubicBezTo>
                  <a:cubicBezTo>
                    <a:pt x="6071" y="6338"/>
                    <a:pt x="6671" y="6739"/>
                    <a:pt x="7439" y="6772"/>
                  </a:cubicBezTo>
                  <a:cubicBezTo>
                    <a:pt x="7472" y="6772"/>
                    <a:pt x="7472" y="6705"/>
                    <a:pt x="7439" y="6705"/>
                  </a:cubicBezTo>
                  <a:cubicBezTo>
                    <a:pt x="6571" y="6605"/>
                    <a:pt x="5871" y="6071"/>
                    <a:pt x="5170" y="5571"/>
                  </a:cubicBezTo>
                  <a:cubicBezTo>
                    <a:pt x="4470" y="5071"/>
                    <a:pt x="3836" y="4504"/>
                    <a:pt x="3202" y="3903"/>
                  </a:cubicBezTo>
                  <a:cubicBezTo>
                    <a:pt x="1968" y="2736"/>
                    <a:pt x="1001" y="140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8"/>
            <p:cNvSpPr/>
            <p:nvPr/>
          </p:nvSpPr>
          <p:spPr>
            <a:xfrm rot="10640428">
              <a:off x="1175746" y="606746"/>
              <a:ext cx="405641" cy="204395"/>
            </a:xfrm>
            <a:custGeom>
              <a:avLst/>
              <a:gdLst/>
              <a:ahLst/>
              <a:cxnLst/>
              <a:rect l="l" t="t" r="r" b="b"/>
              <a:pathLst>
                <a:path w="16226" h="8176" extrusionOk="0">
                  <a:moveTo>
                    <a:pt x="8177" y="219"/>
                  </a:moveTo>
                  <a:cubicBezTo>
                    <a:pt x="8489" y="219"/>
                    <a:pt x="8799" y="233"/>
                    <a:pt x="9107" y="262"/>
                  </a:cubicBezTo>
                  <a:cubicBezTo>
                    <a:pt x="10475" y="363"/>
                    <a:pt x="11776" y="763"/>
                    <a:pt x="12910" y="1563"/>
                  </a:cubicBezTo>
                  <a:cubicBezTo>
                    <a:pt x="14006" y="2327"/>
                    <a:pt x="14936" y="3355"/>
                    <a:pt x="16031" y="4155"/>
                  </a:cubicBezTo>
                  <a:lnTo>
                    <a:pt x="16031" y="4155"/>
                  </a:lnTo>
                  <a:cubicBezTo>
                    <a:pt x="15588" y="4952"/>
                    <a:pt x="14821" y="5655"/>
                    <a:pt x="14177" y="6233"/>
                  </a:cubicBezTo>
                  <a:cubicBezTo>
                    <a:pt x="13344" y="6967"/>
                    <a:pt x="12476" y="7501"/>
                    <a:pt x="11409" y="7768"/>
                  </a:cubicBezTo>
                  <a:cubicBezTo>
                    <a:pt x="10845" y="7913"/>
                    <a:pt x="10269" y="7978"/>
                    <a:pt x="9691" y="7978"/>
                  </a:cubicBezTo>
                  <a:cubicBezTo>
                    <a:pt x="7876" y="7978"/>
                    <a:pt x="6039" y="7335"/>
                    <a:pt x="4471" y="6500"/>
                  </a:cubicBezTo>
                  <a:cubicBezTo>
                    <a:pt x="3303" y="5900"/>
                    <a:pt x="2302" y="4999"/>
                    <a:pt x="1402" y="4065"/>
                  </a:cubicBezTo>
                  <a:cubicBezTo>
                    <a:pt x="1202" y="3865"/>
                    <a:pt x="1035" y="3632"/>
                    <a:pt x="835" y="3398"/>
                  </a:cubicBezTo>
                  <a:cubicBezTo>
                    <a:pt x="735" y="3298"/>
                    <a:pt x="501" y="3098"/>
                    <a:pt x="468" y="2931"/>
                  </a:cubicBezTo>
                  <a:cubicBezTo>
                    <a:pt x="368" y="2698"/>
                    <a:pt x="368" y="2864"/>
                    <a:pt x="501" y="2698"/>
                  </a:cubicBezTo>
                  <a:cubicBezTo>
                    <a:pt x="601" y="2597"/>
                    <a:pt x="768" y="2531"/>
                    <a:pt x="901" y="2464"/>
                  </a:cubicBezTo>
                  <a:cubicBezTo>
                    <a:pt x="1202" y="2297"/>
                    <a:pt x="1535" y="2130"/>
                    <a:pt x="1869" y="1964"/>
                  </a:cubicBezTo>
                  <a:cubicBezTo>
                    <a:pt x="3737" y="913"/>
                    <a:pt x="5989" y="219"/>
                    <a:pt x="8177" y="219"/>
                  </a:cubicBezTo>
                  <a:close/>
                  <a:moveTo>
                    <a:pt x="8326" y="0"/>
                  </a:moveTo>
                  <a:cubicBezTo>
                    <a:pt x="5893" y="0"/>
                    <a:pt x="3511" y="822"/>
                    <a:pt x="1402" y="1997"/>
                  </a:cubicBezTo>
                  <a:cubicBezTo>
                    <a:pt x="1035" y="2197"/>
                    <a:pt x="1" y="2564"/>
                    <a:pt x="334" y="3131"/>
                  </a:cubicBezTo>
                  <a:cubicBezTo>
                    <a:pt x="1101" y="4365"/>
                    <a:pt x="2436" y="5433"/>
                    <a:pt x="3603" y="6233"/>
                  </a:cubicBezTo>
                  <a:cubicBezTo>
                    <a:pt x="4671" y="6967"/>
                    <a:pt x="5972" y="7434"/>
                    <a:pt x="7206" y="7801"/>
                  </a:cubicBezTo>
                  <a:cubicBezTo>
                    <a:pt x="7995" y="8036"/>
                    <a:pt x="8785" y="8175"/>
                    <a:pt x="9583" y="8175"/>
                  </a:cubicBezTo>
                  <a:cubicBezTo>
                    <a:pt x="10033" y="8175"/>
                    <a:pt x="10485" y="8131"/>
                    <a:pt x="10942" y="8035"/>
                  </a:cubicBezTo>
                  <a:cubicBezTo>
                    <a:pt x="12176" y="7768"/>
                    <a:pt x="13243" y="7201"/>
                    <a:pt x="14144" y="6367"/>
                  </a:cubicBezTo>
                  <a:cubicBezTo>
                    <a:pt x="14911" y="5733"/>
                    <a:pt x="15712" y="4966"/>
                    <a:pt x="16179" y="4099"/>
                  </a:cubicBezTo>
                  <a:cubicBezTo>
                    <a:pt x="16182" y="4093"/>
                    <a:pt x="16184" y="4087"/>
                    <a:pt x="16186" y="4082"/>
                  </a:cubicBezTo>
                  <a:lnTo>
                    <a:pt x="16186" y="4082"/>
                  </a:lnTo>
                  <a:cubicBezTo>
                    <a:pt x="16212" y="4047"/>
                    <a:pt x="16226" y="4012"/>
                    <a:pt x="16212" y="3998"/>
                  </a:cubicBezTo>
                  <a:cubicBezTo>
                    <a:pt x="15045" y="3165"/>
                    <a:pt x="14077" y="2064"/>
                    <a:pt x="12877" y="1263"/>
                  </a:cubicBezTo>
                  <a:cubicBezTo>
                    <a:pt x="11742" y="529"/>
                    <a:pt x="10441" y="129"/>
                    <a:pt x="9107" y="29"/>
                  </a:cubicBezTo>
                  <a:cubicBezTo>
                    <a:pt x="8846" y="10"/>
                    <a:pt x="8586" y="0"/>
                    <a:pt x="83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8"/>
            <p:cNvSpPr/>
            <p:nvPr/>
          </p:nvSpPr>
          <p:spPr>
            <a:xfrm rot="10640428">
              <a:off x="1175060" y="704644"/>
              <a:ext cx="401591" cy="56724"/>
            </a:xfrm>
            <a:custGeom>
              <a:avLst/>
              <a:gdLst/>
              <a:ahLst/>
              <a:cxnLst/>
              <a:rect l="l" t="t" r="r" b="b"/>
              <a:pathLst>
                <a:path w="16064" h="2269" extrusionOk="0">
                  <a:moveTo>
                    <a:pt x="7839" y="0"/>
                  </a:moveTo>
                  <a:cubicBezTo>
                    <a:pt x="6471" y="0"/>
                    <a:pt x="5070" y="167"/>
                    <a:pt x="3669" y="334"/>
                  </a:cubicBezTo>
                  <a:cubicBezTo>
                    <a:pt x="2535" y="467"/>
                    <a:pt x="1268" y="434"/>
                    <a:pt x="167" y="767"/>
                  </a:cubicBezTo>
                  <a:cubicBezTo>
                    <a:pt x="100" y="801"/>
                    <a:pt x="0" y="967"/>
                    <a:pt x="100" y="967"/>
                  </a:cubicBezTo>
                  <a:cubicBezTo>
                    <a:pt x="1168" y="600"/>
                    <a:pt x="2502" y="701"/>
                    <a:pt x="3636" y="567"/>
                  </a:cubicBezTo>
                  <a:cubicBezTo>
                    <a:pt x="4994" y="413"/>
                    <a:pt x="6438" y="230"/>
                    <a:pt x="7836" y="230"/>
                  </a:cubicBezTo>
                  <a:cubicBezTo>
                    <a:pt x="7948" y="230"/>
                    <a:pt x="8061" y="231"/>
                    <a:pt x="8173" y="234"/>
                  </a:cubicBezTo>
                  <a:cubicBezTo>
                    <a:pt x="9574" y="300"/>
                    <a:pt x="10975" y="600"/>
                    <a:pt x="12309" y="1101"/>
                  </a:cubicBezTo>
                  <a:cubicBezTo>
                    <a:pt x="12976" y="1368"/>
                    <a:pt x="13610" y="1635"/>
                    <a:pt x="14277" y="1901"/>
                  </a:cubicBezTo>
                  <a:cubicBezTo>
                    <a:pt x="14718" y="2039"/>
                    <a:pt x="15159" y="2268"/>
                    <a:pt x="15619" y="2268"/>
                  </a:cubicBezTo>
                  <a:cubicBezTo>
                    <a:pt x="15716" y="2268"/>
                    <a:pt x="15813" y="2258"/>
                    <a:pt x="15912" y="2235"/>
                  </a:cubicBezTo>
                  <a:cubicBezTo>
                    <a:pt x="15973" y="2235"/>
                    <a:pt x="16063" y="2064"/>
                    <a:pt x="16024" y="2064"/>
                  </a:cubicBezTo>
                  <a:cubicBezTo>
                    <a:pt x="16021" y="2064"/>
                    <a:pt x="16017" y="2066"/>
                    <a:pt x="16012" y="2068"/>
                  </a:cubicBezTo>
                  <a:cubicBezTo>
                    <a:pt x="15934" y="2080"/>
                    <a:pt x="15856" y="2085"/>
                    <a:pt x="15779" y="2085"/>
                  </a:cubicBezTo>
                  <a:cubicBezTo>
                    <a:pt x="15191" y="2085"/>
                    <a:pt x="14611" y="1778"/>
                    <a:pt x="14110" y="1601"/>
                  </a:cubicBezTo>
                  <a:cubicBezTo>
                    <a:pt x="13376" y="1334"/>
                    <a:pt x="12676" y="1034"/>
                    <a:pt x="11975" y="767"/>
                  </a:cubicBezTo>
                  <a:cubicBezTo>
                    <a:pt x="10641" y="334"/>
                    <a:pt x="9240" y="0"/>
                    <a:pt x="78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8"/>
            <p:cNvSpPr/>
            <p:nvPr/>
          </p:nvSpPr>
          <p:spPr>
            <a:xfrm rot="10640428">
              <a:off x="1223404" y="612684"/>
              <a:ext cx="124522" cy="111247"/>
            </a:xfrm>
            <a:custGeom>
              <a:avLst/>
              <a:gdLst/>
              <a:ahLst/>
              <a:cxnLst/>
              <a:rect l="l" t="t" r="r" b="b"/>
              <a:pathLst>
                <a:path w="4981" h="4450" extrusionOk="0">
                  <a:moveTo>
                    <a:pt x="4911" y="1"/>
                  </a:moveTo>
                  <a:cubicBezTo>
                    <a:pt x="4851" y="1"/>
                    <a:pt x="4757" y="20"/>
                    <a:pt x="4718" y="39"/>
                  </a:cubicBezTo>
                  <a:cubicBezTo>
                    <a:pt x="3951" y="940"/>
                    <a:pt x="3184" y="1874"/>
                    <a:pt x="2317" y="2674"/>
                  </a:cubicBezTo>
                  <a:cubicBezTo>
                    <a:pt x="1983" y="2975"/>
                    <a:pt x="1649" y="3308"/>
                    <a:pt x="1316" y="3608"/>
                  </a:cubicBezTo>
                  <a:cubicBezTo>
                    <a:pt x="982" y="3909"/>
                    <a:pt x="582" y="4242"/>
                    <a:pt x="115" y="4342"/>
                  </a:cubicBezTo>
                  <a:cubicBezTo>
                    <a:pt x="0" y="4371"/>
                    <a:pt x="9" y="4449"/>
                    <a:pt x="99" y="4449"/>
                  </a:cubicBezTo>
                  <a:cubicBezTo>
                    <a:pt x="113" y="4449"/>
                    <a:pt x="130" y="4447"/>
                    <a:pt x="148" y="4442"/>
                  </a:cubicBezTo>
                  <a:cubicBezTo>
                    <a:pt x="1082" y="4242"/>
                    <a:pt x="1750" y="3375"/>
                    <a:pt x="2450" y="2775"/>
                  </a:cubicBezTo>
                  <a:cubicBezTo>
                    <a:pt x="3351" y="1941"/>
                    <a:pt x="4151" y="1007"/>
                    <a:pt x="4952" y="39"/>
                  </a:cubicBezTo>
                  <a:cubicBezTo>
                    <a:pt x="4980" y="11"/>
                    <a:pt x="4955" y="1"/>
                    <a:pt x="49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8"/>
            <p:cNvSpPr/>
            <p:nvPr/>
          </p:nvSpPr>
          <p:spPr>
            <a:xfrm rot="10640428">
              <a:off x="1280600" y="623160"/>
              <a:ext cx="134722" cy="120597"/>
            </a:xfrm>
            <a:custGeom>
              <a:avLst/>
              <a:gdLst/>
              <a:ahLst/>
              <a:cxnLst/>
              <a:rect l="l" t="t" r="r" b="b"/>
              <a:pathLst>
                <a:path w="5389" h="4824" extrusionOk="0">
                  <a:moveTo>
                    <a:pt x="5272" y="0"/>
                  </a:moveTo>
                  <a:cubicBezTo>
                    <a:pt x="5215" y="0"/>
                    <a:pt x="5145" y="17"/>
                    <a:pt x="5115" y="47"/>
                  </a:cubicBezTo>
                  <a:cubicBezTo>
                    <a:pt x="4715" y="380"/>
                    <a:pt x="4415" y="814"/>
                    <a:pt x="4081" y="1247"/>
                  </a:cubicBezTo>
                  <a:cubicBezTo>
                    <a:pt x="3747" y="1714"/>
                    <a:pt x="3347" y="2115"/>
                    <a:pt x="2913" y="2548"/>
                  </a:cubicBezTo>
                  <a:cubicBezTo>
                    <a:pt x="2080" y="3349"/>
                    <a:pt x="1246" y="4250"/>
                    <a:pt x="145" y="4683"/>
                  </a:cubicBezTo>
                  <a:cubicBezTo>
                    <a:pt x="1" y="4741"/>
                    <a:pt x="81" y="4823"/>
                    <a:pt x="191" y="4823"/>
                  </a:cubicBezTo>
                  <a:cubicBezTo>
                    <a:pt x="208" y="4823"/>
                    <a:pt x="227" y="4821"/>
                    <a:pt x="245" y="4817"/>
                  </a:cubicBezTo>
                  <a:cubicBezTo>
                    <a:pt x="1312" y="4350"/>
                    <a:pt x="2180" y="3516"/>
                    <a:pt x="3014" y="2682"/>
                  </a:cubicBezTo>
                  <a:cubicBezTo>
                    <a:pt x="3447" y="2282"/>
                    <a:pt x="3847" y="1848"/>
                    <a:pt x="4214" y="1381"/>
                  </a:cubicBezTo>
                  <a:cubicBezTo>
                    <a:pt x="4581" y="947"/>
                    <a:pt x="4882" y="447"/>
                    <a:pt x="5315" y="80"/>
                  </a:cubicBezTo>
                  <a:cubicBezTo>
                    <a:pt x="5389" y="25"/>
                    <a:pt x="5341" y="0"/>
                    <a:pt x="5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8"/>
            <p:cNvSpPr/>
            <p:nvPr/>
          </p:nvSpPr>
          <p:spPr>
            <a:xfrm rot="10640428">
              <a:off x="1354510" y="646549"/>
              <a:ext cx="123997" cy="109897"/>
            </a:xfrm>
            <a:custGeom>
              <a:avLst/>
              <a:gdLst/>
              <a:ahLst/>
              <a:cxnLst/>
              <a:rect l="l" t="t" r="r" b="b"/>
              <a:pathLst>
                <a:path w="4960" h="4396" extrusionOk="0">
                  <a:moveTo>
                    <a:pt x="4850" y="0"/>
                  </a:moveTo>
                  <a:cubicBezTo>
                    <a:pt x="4798" y="0"/>
                    <a:pt x="4734" y="17"/>
                    <a:pt x="4704" y="47"/>
                  </a:cubicBezTo>
                  <a:cubicBezTo>
                    <a:pt x="3069" y="1348"/>
                    <a:pt x="1935" y="3249"/>
                    <a:pt x="101" y="4283"/>
                  </a:cubicBezTo>
                  <a:cubicBezTo>
                    <a:pt x="1" y="4358"/>
                    <a:pt x="88" y="4396"/>
                    <a:pt x="166" y="4396"/>
                  </a:cubicBezTo>
                  <a:cubicBezTo>
                    <a:pt x="192" y="4396"/>
                    <a:pt x="217" y="4392"/>
                    <a:pt x="234" y="4383"/>
                  </a:cubicBezTo>
                  <a:cubicBezTo>
                    <a:pt x="2102" y="3316"/>
                    <a:pt x="3236" y="1381"/>
                    <a:pt x="4904" y="80"/>
                  </a:cubicBezTo>
                  <a:cubicBezTo>
                    <a:pt x="4959" y="25"/>
                    <a:pt x="4913" y="0"/>
                    <a:pt x="48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8"/>
            <p:cNvSpPr/>
            <p:nvPr/>
          </p:nvSpPr>
          <p:spPr>
            <a:xfrm rot="10640428">
              <a:off x="1418571" y="673082"/>
              <a:ext cx="100623" cy="80748"/>
            </a:xfrm>
            <a:custGeom>
              <a:avLst/>
              <a:gdLst/>
              <a:ahLst/>
              <a:cxnLst/>
              <a:rect l="l" t="t" r="r" b="b"/>
              <a:pathLst>
                <a:path w="4025" h="3230" extrusionOk="0">
                  <a:moveTo>
                    <a:pt x="3912" y="0"/>
                  </a:moveTo>
                  <a:cubicBezTo>
                    <a:pt x="3900" y="0"/>
                    <a:pt x="3887" y="2"/>
                    <a:pt x="3872" y="5"/>
                  </a:cubicBezTo>
                  <a:cubicBezTo>
                    <a:pt x="3105" y="172"/>
                    <a:pt x="2571" y="806"/>
                    <a:pt x="2071" y="1340"/>
                  </a:cubicBezTo>
                  <a:cubicBezTo>
                    <a:pt x="1504" y="2007"/>
                    <a:pt x="903" y="2707"/>
                    <a:pt x="103" y="3108"/>
                  </a:cubicBezTo>
                  <a:cubicBezTo>
                    <a:pt x="0" y="3159"/>
                    <a:pt x="55" y="3230"/>
                    <a:pt x="131" y="3230"/>
                  </a:cubicBezTo>
                  <a:cubicBezTo>
                    <a:pt x="154" y="3230"/>
                    <a:pt x="179" y="3223"/>
                    <a:pt x="203" y="3208"/>
                  </a:cubicBezTo>
                  <a:cubicBezTo>
                    <a:pt x="936" y="2841"/>
                    <a:pt x="1570" y="2207"/>
                    <a:pt x="2104" y="1573"/>
                  </a:cubicBezTo>
                  <a:cubicBezTo>
                    <a:pt x="2604" y="1040"/>
                    <a:pt x="3138" y="306"/>
                    <a:pt x="3905" y="139"/>
                  </a:cubicBezTo>
                  <a:cubicBezTo>
                    <a:pt x="4024" y="109"/>
                    <a:pt x="4011" y="0"/>
                    <a:pt x="39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8"/>
            <p:cNvSpPr/>
            <p:nvPr/>
          </p:nvSpPr>
          <p:spPr>
            <a:xfrm rot="10640428">
              <a:off x="1483692" y="697704"/>
              <a:ext cx="66723" cy="47449"/>
            </a:xfrm>
            <a:custGeom>
              <a:avLst/>
              <a:gdLst/>
              <a:ahLst/>
              <a:cxnLst/>
              <a:rect l="l" t="t" r="r" b="b"/>
              <a:pathLst>
                <a:path w="2669" h="1898" extrusionOk="0">
                  <a:moveTo>
                    <a:pt x="2559" y="0"/>
                  </a:moveTo>
                  <a:cubicBezTo>
                    <a:pt x="2516" y="0"/>
                    <a:pt x="2459" y="24"/>
                    <a:pt x="2435" y="48"/>
                  </a:cubicBezTo>
                  <a:cubicBezTo>
                    <a:pt x="2002" y="281"/>
                    <a:pt x="1668" y="615"/>
                    <a:pt x="1301" y="948"/>
                  </a:cubicBezTo>
                  <a:cubicBezTo>
                    <a:pt x="934" y="1249"/>
                    <a:pt x="567" y="1582"/>
                    <a:pt x="100" y="1782"/>
                  </a:cubicBezTo>
                  <a:cubicBezTo>
                    <a:pt x="67" y="1782"/>
                    <a:pt x="0" y="1816"/>
                    <a:pt x="34" y="1882"/>
                  </a:cubicBezTo>
                  <a:cubicBezTo>
                    <a:pt x="45" y="1893"/>
                    <a:pt x="63" y="1897"/>
                    <a:pt x="84" y="1897"/>
                  </a:cubicBezTo>
                  <a:cubicBezTo>
                    <a:pt x="126" y="1897"/>
                    <a:pt x="178" y="1882"/>
                    <a:pt x="200" y="1882"/>
                  </a:cubicBezTo>
                  <a:cubicBezTo>
                    <a:pt x="1134" y="1482"/>
                    <a:pt x="1701" y="581"/>
                    <a:pt x="2602" y="114"/>
                  </a:cubicBezTo>
                  <a:cubicBezTo>
                    <a:pt x="2635" y="81"/>
                    <a:pt x="2669" y="48"/>
                    <a:pt x="2602" y="14"/>
                  </a:cubicBezTo>
                  <a:cubicBezTo>
                    <a:pt x="2592" y="5"/>
                    <a:pt x="2577" y="0"/>
                    <a:pt x="25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8"/>
            <p:cNvSpPr/>
            <p:nvPr/>
          </p:nvSpPr>
          <p:spPr>
            <a:xfrm rot="10640428">
              <a:off x="1462534" y="683608"/>
              <a:ext cx="70898" cy="63249"/>
            </a:xfrm>
            <a:custGeom>
              <a:avLst/>
              <a:gdLst/>
              <a:ahLst/>
              <a:cxnLst/>
              <a:rect l="l" t="t" r="r" b="b"/>
              <a:pathLst>
                <a:path w="2836" h="2530" extrusionOk="0">
                  <a:moveTo>
                    <a:pt x="2726" y="0"/>
                  </a:moveTo>
                  <a:cubicBezTo>
                    <a:pt x="2683" y="0"/>
                    <a:pt x="2626" y="24"/>
                    <a:pt x="2602" y="47"/>
                  </a:cubicBezTo>
                  <a:cubicBezTo>
                    <a:pt x="2135" y="381"/>
                    <a:pt x="1735" y="848"/>
                    <a:pt x="1368" y="1248"/>
                  </a:cubicBezTo>
                  <a:cubicBezTo>
                    <a:pt x="968" y="1682"/>
                    <a:pt x="567" y="2149"/>
                    <a:pt x="67" y="2416"/>
                  </a:cubicBezTo>
                  <a:cubicBezTo>
                    <a:pt x="0" y="2449"/>
                    <a:pt x="0" y="2482"/>
                    <a:pt x="34" y="2516"/>
                  </a:cubicBezTo>
                  <a:cubicBezTo>
                    <a:pt x="44" y="2526"/>
                    <a:pt x="59" y="2530"/>
                    <a:pt x="77" y="2530"/>
                  </a:cubicBezTo>
                  <a:cubicBezTo>
                    <a:pt x="120" y="2530"/>
                    <a:pt x="177" y="2506"/>
                    <a:pt x="201" y="2482"/>
                  </a:cubicBezTo>
                  <a:cubicBezTo>
                    <a:pt x="701" y="2216"/>
                    <a:pt x="1135" y="1749"/>
                    <a:pt x="1501" y="1315"/>
                  </a:cubicBezTo>
                  <a:cubicBezTo>
                    <a:pt x="1902" y="881"/>
                    <a:pt x="2302" y="414"/>
                    <a:pt x="2802" y="81"/>
                  </a:cubicBezTo>
                  <a:cubicBezTo>
                    <a:pt x="2836" y="47"/>
                    <a:pt x="2836" y="14"/>
                    <a:pt x="2769" y="14"/>
                  </a:cubicBezTo>
                  <a:cubicBezTo>
                    <a:pt x="2759" y="4"/>
                    <a:pt x="2744" y="0"/>
                    <a:pt x="27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8"/>
            <p:cNvSpPr/>
            <p:nvPr/>
          </p:nvSpPr>
          <p:spPr>
            <a:xfrm rot="10640428">
              <a:off x="1227098" y="723917"/>
              <a:ext cx="32224" cy="55474"/>
            </a:xfrm>
            <a:custGeom>
              <a:avLst/>
              <a:gdLst/>
              <a:ahLst/>
              <a:cxnLst/>
              <a:rect l="l" t="t" r="r" b="b"/>
              <a:pathLst>
                <a:path w="1289" h="2219" extrusionOk="0">
                  <a:moveTo>
                    <a:pt x="252" y="0"/>
                  </a:moveTo>
                  <a:cubicBezTo>
                    <a:pt x="163" y="0"/>
                    <a:pt x="1" y="83"/>
                    <a:pt x="87" y="140"/>
                  </a:cubicBezTo>
                  <a:cubicBezTo>
                    <a:pt x="221" y="241"/>
                    <a:pt x="321" y="374"/>
                    <a:pt x="421" y="507"/>
                  </a:cubicBezTo>
                  <a:cubicBezTo>
                    <a:pt x="521" y="674"/>
                    <a:pt x="621" y="841"/>
                    <a:pt x="721" y="1008"/>
                  </a:cubicBezTo>
                  <a:cubicBezTo>
                    <a:pt x="788" y="1175"/>
                    <a:pt x="855" y="1375"/>
                    <a:pt x="888" y="1575"/>
                  </a:cubicBezTo>
                  <a:cubicBezTo>
                    <a:pt x="921" y="1675"/>
                    <a:pt x="955" y="1775"/>
                    <a:pt x="988" y="1875"/>
                  </a:cubicBezTo>
                  <a:cubicBezTo>
                    <a:pt x="988" y="1975"/>
                    <a:pt x="1055" y="2075"/>
                    <a:pt x="1021" y="2142"/>
                  </a:cubicBezTo>
                  <a:cubicBezTo>
                    <a:pt x="1021" y="2198"/>
                    <a:pt x="1069" y="2219"/>
                    <a:pt x="1124" y="2219"/>
                  </a:cubicBezTo>
                  <a:cubicBezTo>
                    <a:pt x="1199" y="2219"/>
                    <a:pt x="1288" y="2180"/>
                    <a:pt x="1288" y="2142"/>
                  </a:cubicBezTo>
                  <a:cubicBezTo>
                    <a:pt x="1288" y="2042"/>
                    <a:pt x="1255" y="1975"/>
                    <a:pt x="1255" y="1875"/>
                  </a:cubicBezTo>
                  <a:cubicBezTo>
                    <a:pt x="1221" y="1775"/>
                    <a:pt x="1188" y="1642"/>
                    <a:pt x="1155" y="1541"/>
                  </a:cubicBezTo>
                  <a:cubicBezTo>
                    <a:pt x="1121" y="1341"/>
                    <a:pt x="1055" y="1108"/>
                    <a:pt x="955" y="908"/>
                  </a:cubicBezTo>
                  <a:cubicBezTo>
                    <a:pt x="855" y="741"/>
                    <a:pt x="754" y="574"/>
                    <a:pt x="654" y="407"/>
                  </a:cubicBezTo>
                  <a:cubicBezTo>
                    <a:pt x="521" y="274"/>
                    <a:pt x="421" y="107"/>
                    <a:pt x="287" y="7"/>
                  </a:cubicBezTo>
                  <a:cubicBezTo>
                    <a:pt x="278" y="2"/>
                    <a:pt x="266" y="0"/>
                    <a:pt x="2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8"/>
            <p:cNvSpPr/>
            <p:nvPr/>
          </p:nvSpPr>
          <p:spPr>
            <a:xfrm rot="10640428">
              <a:off x="1285191" y="742208"/>
              <a:ext cx="44674" cy="65149"/>
            </a:xfrm>
            <a:custGeom>
              <a:avLst/>
              <a:gdLst/>
              <a:ahLst/>
              <a:cxnLst/>
              <a:rect l="l" t="t" r="r" b="b"/>
              <a:pathLst>
                <a:path w="1787" h="2606" extrusionOk="0">
                  <a:moveTo>
                    <a:pt x="226" y="1"/>
                  </a:moveTo>
                  <a:cubicBezTo>
                    <a:pt x="151" y="1"/>
                    <a:pt x="1" y="55"/>
                    <a:pt x="28" y="110"/>
                  </a:cubicBezTo>
                  <a:cubicBezTo>
                    <a:pt x="161" y="243"/>
                    <a:pt x="295" y="377"/>
                    <a:pt x="428" y="477"/>
                  </a:cubicBezTo>
                  <a:cubicBezTo>
                    <a:pt x="595" y="644"/>
                    <a:pt x="695" y="810"/>
                    <a:pt x="829" y="1011"/>
                  </a:cubicBezTo>
                  <a:cubicBezTo>
                    <a:pt x="962" y="1244"/>
                    <a:pt x="1162" y="1511"/>
                    <a:pt x="1262" y="1778"/>
                  </a:cubicBezTo>
                  <a:cubicBezTo>
                    <a:pt x="1396" y="2045"/>
                    <a:pt x="1429" y="2311"/>
                    <a:pt x="1529" y="2578"/>
                  </a:cubicBezTo>
                  <a:cubicBezTo>
                    <a:pt x="1529" y="2597"/>
                    <a:pt x="1550" y="2605"/>
                    <a:pt x="1579" y="2605"/>
                  </a:cubicBezTo>
                  <a:cubicBezTo>
                    <a:pt x="1655" y="2605"/>
                    <a:pt x="1787" y="2550"/>
                    <a:pt x="1763" y="2478"/>
                  </a:cubicBezTo>
                  <a:cubicBezTo>
                    <a:pt x="1662" y="2245"/>
                    <a:pt x="1629" y="1945"/>
                    <a:pt x="1529" y="1711"/>
                  </a:cubicBezTo>
                  <a:cubicBezTo>
                    <a:pt x="1396" y="1411"/>
                    <a:pt x="1195" y="1177"/>
                    <a:pt x="1062" y="910"/>
                  </a:cubicBezTo>
                  <a:cubicBezTo>
                    <a:pt x="929" y="710"/>
                    <a:pt x="829" y="544"/>
                    <a:pt x="662" y="410"/>
                  </a:cubicBezTo>
                  <a:cubicBezTo>
                    <a:pt x="528" y="277"/>
                    <a:pt x="395" y="143"/>
                    <a:pt x="261" y="10"/>
                  </a:cubicBezTo>
                  <a:cubicBezTo>
                    <a:pt x="255" y="4"/>
                    <a:pt x="243"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8"/>
            <p:cNvSpPr/>
            <p:nvPr/>
          </p:nvSpPr>
          <p:spPr>
            <a:xfrm rot="10640428">
              <a:off x="1360594" y="755742"/>
              <a:ext cx="63974" cy="48274"/>
            </a:xfrm>
            <a:custGeom>
              <a:avLst/>
              <a:gdLst/>
              <a:ahLst/>
              <a:cxnLst/>
              <a:rect l="l" t="t" r="r" b="b"/>
              <a:pathLst>
                <a:path w="2559" h="1931" extrusionOk="0">
                  <a:moveTo>
                    <a:pt x="34" y="0"/>
                  </a:moveTo>
                  <a:cubicBezTo>
                    <a:pt x="34" y="34"/>
                    <a:pt x="0" y="67"/>
                    <a:pt x="34" y="67"/>
                  </a:cubicBezTo>
                  <a:cubicBezTo>
                    <a:pt x="267" y="101"/>
                    <a:pt x="467" y="201"/>
                    <a:pt x="667" y="301"/>
                  </a:cubicBezTo>
                  <a:cubicBezTo>
                    <a:pt x="834" y="401"/>
                    <a:pt x="1034" y="534"/>
                    <a:pt x="1201" y="668"/>
                  </a:cubicBezTo>
                  <a:cubicBezTo>
                    <a:pt x="1635" y="1035"/>
                    <a:pt x="2035" y="1468"/>
                    <a:pt x="2402" y="1902"/>
                  </a:cubicBezTo>
                  <a:cubicBezTo>
                    <a:pt x="2412" y="1923"/>
                    <a:pt x="2432" y="1930"/>
                    <a:pt x="2454" y="1930"/>
                  </a:cubicBezTo>
                  <a:cubicBezTo>
                    <a:pt x="2502" y="1930"/>
                    <a:pt x="2558" y="1891"/>
                    <a:pt x="2535" y="1868"/>
                  </a:cubicBezTo>
                  <a:cubicBezTo>
                    <a:pt x="2168" y="1401"/>
                    <a:pt x="1768" y="934"/>
                    <a:pt x="1301" y="568"/>
                  </a:cubicBezTo>
                  <a:cubicBezTo>
                    <a:pt x="1134" y="434"/>
                    <a:pt x="934" y="301"/>
                    <a:pt x="734" y="201"/>
                  </a:cubicBezTo>
                  <a:cubicBezTo>
                    <a:pt x="534" y="101"/>
                    <a:pt x="334" y="0"/>
                    <a:pt x="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8"/>
            <p:cNvSpPr/>
            <p:nvPr/>
          </p:nvSpPr>
          <p:spPr>
            <a:xfrm rot="10640428">
              <a:off x="1424235" y="751561"/>
              <a:ext cx="65723" cy="32774"/>
            </a:xfrm>
            <a:custGeom>
              <a:avLst/>
              <a:gdLst/>
              <a:ahLst/>
              <a:cxnLst/>
              <a:rect l="l" t="t" r="r" b="b"/>
              <a:pathLst>
                <a:path w="2629" h="1311" extrusionOk="0">
                  <a:moveTo>
                    <a:pt x="167" y="1"/>
                  </a:moveTo>
                  <a:cubicBezTo>
                    <a:pt x="100" y="1"/>
                    <a:pt x="0" y="67"/>
                    <a:pt x="100" y="67"/>
                  </a:cubicBezTo>
                  <a:cubicBezTo>
                    <a:pt x="267" y="67"/>
                    <a:pt x="434" y="134"/>
                    <a:pt x="600" y="167"/>
                  </a:cubicBezTo>
                  <a:cubicBezTo>
                    <a:pt x="801" y="234"/>
                    <a:pt x="967" y="301"/>
                    <a:pt x="1168" y="334"/>
                  </a:cubicBezTo>
                  <a:cubicBezTo>
                    <a:pt x="1434" y="368"/>
                    <a:pt x="1701" y="568"/>
                    <a:pt x="1901" y="734"/>
                  </a:cubicBezTo>
                  <a:cubicBezTo>
                    <a:pt x="2001" y="835"/>
                    <a:pt x="2102" y="935"/>
                    <a:pt x="2202" y="1035"/>
                  </a:cubicBezTo>
                  <a:cubicBezTo>
                    <a:pt x="2302" y="1135"/>
                    <a:pt x="2402" y="1201"/>
                    <a:pt x="2502" y="1302"/>
                  </a:cubicBezTo>
                  <a:cubicBezTo>
                    <a:pt x="2508" y="1308"/>
                    <a:pt x="2517" y="1311"/>
                    <a:pt x="2527" y="1311"/>
                  </a:cubicBezTo>
                  <a:cubicBezTo>
                    <a:pt x="2569" y="1311"/>
                    <a:pt x="2629" y="1262"/>
                    <a:pt x="2602" y="1235"/>
                  </a:cubicBezTo>
                  <a:cubicBezTo>
                    <a:pt x="2535" y="1135"/>
                    <a:pt x="2402" y="1068"/>
                    <a:pt x="2302" y="968"/>
                  </a:cubicBezTo>
                  <a:cubicBezTo>
                    <a:pt x="2202" y="868"/>
                    <a:pt x="2102" y="768"/>
                    <a:pt x="2001" y="668"/>
                  </a:cubicBezTo>
                  <a:cubicBezTo>
                    <a:pt x="1801" y="501"/>
                    <a:pt x="1568" y="301"/>
                    <a:pt x="1301" y="267"/>
                  </a:cubicBezTo>
                  <a:cubicBezTo>
                    <a:pt x="1067" y="234"/>
                    <a:pt x="901" y="167"/>
                    <a:pt x="667" y="101"/>
                  </a:cubicBezTo>
                  <a:cubicBezTo>
                    <a:pt x="534" y="67"/>
                    <a:pt x="334" y="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8"/>
            <p:cNvSpPr/>
            <p:nvPr/>
          </p:nvSpPr>
          <p:spPr>
            <a:xfrm rot="10640428">
              <a:off x="1487818" y="742519"/>
              <a:ext cx="39899" cy="21924"/>
            </a:xfrm>
            <a:custGeom>
              <a:avLst/>
              <a:gdLst/>
              <a:ahLst/>
              <a:cxnLst/>
              <a:rect l="l" t="t" r="r" b="b"/>
              <a:pathLst>
                <a:path w="1596" h="877" extrusionOk="0">
                  <a:moveTo>
                    <a:pt x="134" y="0"/>
                  </a:moveTo>
                  <a:cubicBezTo>
                    <a:pt x="101" y="0"/>
                    <a:pt x="67" y="0"/>
                    <a:pt x="34" y="33"/>
                  </a:cubicBezTo>
                  <a:cubicBezTo>
                    <a:pt x="1" y="33"/>
                    <a:pt x="1" y="67"/>
                    <a:pt x="34" y="67"/>
                  </a:cubicBezTo>
                  <a:cubicBezTo>
                    <a:pt x="167" y="67"/>
                    <a:pt x="301" y="167"/>
                    <a:pt x="401" y="200"/>
                  </a:cubicBezTo>
                  <a:cubicBezTo>
                    <a:pt x="534" y="234"/>
                    <a:pt x="668" y="300"/>
                    <a:pt x="768" y="367"/>
                  </a:cubicBezTo>
                  <a:cubicBezTo>
                    <a:pt x="1035" y="500"/>
                    <a:pt x="1235" y="667"/>
                    <a:pt x="1435" y="867"/>
                  </a:cubicBezTo>
                  <a:cubicBezTo>
                    <a:pt x="1441" y="874"/>
                    <a:pt x="1451" y="876"/>
                    <a:pt x="1463" y="876"/>
                  </a:cubicBezTo>
                  <a:cubicBezTo>
                    <a:pt x="1513" y="876"/>
                    <a:pt x="1595" y="828"/>
                    <a:pt x="1568" y="801"/>
                  </a:cubicBezTo>
                  <a:cubicBezTo>
                    <a:pt x="1368" y="601"/>
                    <a:pt x="1135" y="434"/>
                    <a:pt x="901" y="300"/>
                  </a:cubicBezTo>
                  <a:cubicBezTo>
                    <a:pt x="768" y="234"/>
                    <a:pt x="634" y="167"/>
                    <a:pt x="501" y="134"/>
                  </a:cubicBezTo>
                  <a:cubicBezTo>
                    <a:pt x="368" y="67"/>
                    <a:pt x="267" y="0"/>
                    <a:pt x="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8"/>
            <p:cNvSpPr/>
            <p:nvPr/>
          </p:nvSpPr>
          <p:spPr>
            <a:xfrm rot="10640428">
              <a:off x="1254113" y="671368"/>
              <a:ext cx="70773" cy="64174"/>
            </a:xfrm>
            <a:custGeom>
              <a:avLst/>
              <a:gdLst/>
              <a:ahLst/>
              <a:cxnLst/>
              <a:rect l="l" t="t" r="r" b="b"/>
              <a:pathLst>
                <a:path w="2831" h="2567" extrusionOk="0">
                  <a:moveTo>
                    <a:pt x="2731" y="1"/>
                  </a:moveTo>
                  <a:cubicBezTo>
                    <a:pt x="2672" y="1"/>
                    <a:pt x="2597" y="26"/>
                    <a:pt x="2564" y="76"/>
                  </a:cubicBezTo>
                  <a:cubicBezTo>
                    <a:pt x="2297" y="576"/>
                    <a:pt x="1897" y="1010"/>
                    <a:pt x="1496" y="1410"/>
                  </a:cubicBezTo>
                  <a:cubicBezTo>
                    <a:pt x="1096" y="1810"/>
                    <a:pt x="629" y="2177"/>
                    <a:pt x="129" y="2444"/>
                  </a:cubicBezTo>
                  <a:cubicBezTo>
                    <a:pt x="1" y="2495"/>
                    <a:pt x="50" y="2566"/>
                    <a:pt x="140" y="2566"/>
                  </a:cubicBezTo>
                  <a:cubicBezTo>
                    <a:pt x="167" y="2566"/>
                    <a:pt x="198" y="2560"/>
                    <a:pt x="229" y="2544"/>
                  </a:cubicBezTo>
                  <a:cubicBezTo>
                    <a:pt x="763" y="2277"/>
                    <a:pt x="1230" y="1910"/>
                    <a:pt x="1663" y="1477"/>
                  </a:cubicBezTo>
                  <a:cubicBezTo>
                    <a:pt x="2097" y="1076"/>
                    <a:pt x="2530" y="609"/>
                    <a:pt x="2797" y="76"/>
                  </a:cubicBezTo>
                  <a:cubicBezTo>
                    <a:pt x="2831" y="26"/>
                    <a:pt x="2789" y="1"/>
                    <a:pt x="27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8"/>
            <p:cNvSpPr/>
            <p:nvPr/>
          </p:nvSpPr>
          <p:spPr>
            <a:xfrm rot="10640428">
              <a:off x="1346880" y="611640"/>
              <a:ext cx="19200" cy="9925"/>
            </a:xfrm>
            <a:custGeom>
              <a:avLst/>
              <a:gdLst/>
              <a:ahLst/>
              <a:cxnLst/>
              <a:rect l="l" t="t" r="r" b="b"/>
              <a:pathLst>
                <a:path w="768" h="397" extrusionOk="0">
                  <a:moveTo>
                    <a:pt x="676" y="1"/>
                  </a:moveTo>
                  <a:cubicBezTo>
                    <a:pt x="631" y="1"/>
                    <a:pt x="591" y="24"/>
                    <a:pt x="567" y="48"/>
                  </a:cubicBezTo>
                  <a:cubicBezTo>
                    <a:pt x="534" y="48"/>
                    <a:pt x="500" y="81"/>
                    <a:pt x="500" y="81"/>
                  </a:cubicBezTo>
                  <a:lnTo>
                    <a:pt x="467" y="81"/>
                  </a:lnTo>
                  <a:cubicBezTo>
                    <a:pt x="467" y="114"/>
                    <a:pt x="467" y="114"/>
                    <a:pt x="434" y="114"/>
                  </a:cubicBezTo>
                  <a:cubicBezTo>
                    <a:pt x="400" y="148"/>
                    <a:pt x="367" y="148"/>
                    <a:pt x="334" y="181"/>
                  </a:cubicBezTo>
                  <a:cubicBezTo>
                    <a:pt x="234" y="215"/>
                    <a:pt x="167" y="248"/>
                    <a:pt x="67" y="315"/>
                  </a:cubicBezTo>
                  <a:cubicBezTo>
                    <a:pt x="67" y="315"/>
                    <a:pt x="0" y="381"/>
                    <a:pt x="67" y="381"/>
                  </a:cubicBezTo>
                  <a:cubicBezTo>
                    <a:pt x="78" y="392"/>
                    <a:pt x="93" y="396"/>
                    <a:pt x="110" y="396"/>
                  </a:cubicBezTo>
                  <a:cubicBezTo>
                    <a:pt x="145" y="396"/>
                    <a:pt x="189" y="381"/>
                    <a:pt x="234" y="381"/>
                  </a:cubicBezTo>
                  <a:cubicBezTo>
                    <a:pt x="400" y="281"/>
                    <a:pt x="600" y="215"/>
                    <a:pt x="734" y="81"/>
                  </a:cubicBezTo>
                  <a:cubicBezTo>
                    <a:pt x="767" y="81"/>
                    <a:pt x="767" y="48"/>
                    <a:pt x="767" y="14"/>
                  </a:cubicBezTo>
                  <a:lnTo>
                    <a:pt x="734" y="14"/>
                  </a:lnTo>
                  <a:cubicBezTo>
                    <a:pt x="714" y="5"/>
                    <a:pt x="695" y="1"/>
                    <a:pt x="6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8"/>
            <p:cNvSpPr/>
            <p:nvPr/>
          </p:nvSpPr>
          <p:spPr>
            <a:xfrm rot="10640428">
              <a:off x="1333941" y="784750"/>
              <a:ext cx="25024" cy="24599"/>
            </a:xfrm>
            <a:custGeom>
              <a:avLst/>
              <a:gdLst/>
              <a:ahLst/>
              <a:cxnLst/>
              <a:rect l="l" t="t" r="r" b="b"/>
              <a:pathLst>
                <a:path w="1001" h="984" extrusionOk="0">
                  <a:moveTo>
                    <a:pt x="197" y="1"/>
                  </a:moveTo>
                  <a:cubicBezTo>
                    <a:pt x="108" y="1"/>
                    <a:pt x="0" y="55"/>
                    <a:pt x="48" y="127"/>
                  </a:cubicBezTo>
                  <a:cubicBezTo>
                    <a:pt x="148" y="261"/>
                    <a:pt x="282" y="361"/>
                    <a:pt x="415" y="494"/>
                  </a:cubicBezTo>
                  <a:cubicBezTo>
                    <a:pt x="549" y="628"/>
                    <a:pt x="615" y="795"/>
                    <a:pt x="715" y="961"/>
                  </a:cubicBezTo>
                  <a:cubicBezTo>
                    <a:pt x="731" y="977"/>
                    <a:pt x="755" y="983"/>
                    <a:pt x="783" y="983"/>
                  </a:cubicBezTo>
                  <a:cubicBezTo>
                    <a:pt x="874" y="983"/>
                    <a:pt x="1000" y="913"/>
                    <a:pt x="949" y="861"/>
                  </a:cubicBezTo>
                  <a:cubicBezTo>
                    <a:pt x="849" y="695"/>
                    <a:pt x="749" y="528"/>
                    <a:pt x="649" y="394"/>
                  </a:cubicBezTo>
                  <a:cubicBezTo>
                    <a:pt x="515" y="261"/>
                    <a:pt x="382" y="161"/>
                    <a:pt x="282" y="27"/>
                  </a:cubicBezTo>
                  <a:cubicBezTo>
                    <a:pt x="263" y="9"/>
                    <a:pt x="231" y="1"/>
                    <a:pt x="1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8"/>
            <p:cNvSpPr/>
            <p:nvPr/>
          </p:nvSpPr>
          <p:spPr>
            <a:xfrm rot="10640428">
              <a:off x="1463169" y="746191"/>
              <a:ext cx="39074" cy="31949"/>
            </a:xfrm>
            <a:custGeom>
              <a:avLst/>
              <a:gdLst/>
              <a:ahLst/>
              <a:cxnLst/>
              <a:rect l="l" t="t" r="r" b="b"/>
              <a:pathLst>
                <a:path w="1563" h="1278" extrusionOk="0">
                  <a:moveTo>
                    <a:pt x="167" y="1"/>
                  </a:moveTo>
                  <a:cubicBezTo>
                    <a:pt x="134" y="1"/>
                    <a:pt x="1" y="67"/>
                    <a:pt x="67" y="67"/>
                  </a:cubicBezTo>
                  <a:cubicBezTo>
                    <a:pt x="234" y="168"/>
                    <a:pt x="434" y="234"/>
                    <a:pt x="568" y="368"/>
                  </a:cubicBezTo>
                  <a:cubicBezTo>
                    <a:pt x="668" y="434"/>
                    <a:pt x="735" y="534"/>
                    <a:pt x="801" y="601"/>
                  </a:cubicBezTo>
                  <a:cubicBezTo>
                    <a:pt x="1001" y="801"/>
                    <a:pt x="1235" y="1001"/>
                    <a:pt x="1402" y="1268"/>
                  </a:cubicBezTo>
                  <a:cubicBezTo>
                    <a:pt x="1408" y="1275"/>
                    <a:pt x="1418" y="1277"/>
                    <a:pt x="1430" y="1277"/>
                  </a:cubicBezTo>
                  <a:cubicBezTo>
                    <a:pt x="1480" y="1277"/>
                    <a:pt x="1562" y="1229"/>
                    <a:pt x="1535" y="1202"/>
                  </a:cubicBezTo>
                  <a:cubicBezTo>
                    <a:pt x="1368" y="968"/>
                    <a:pt x="1135" y="735"/>
                    <a:pt x="935" y="534"/>
                  </a:cubicBezTo>
                  <a:cubicBezTo>
                    <a:pt x="835" y="468"/>
                    <a:pt x="768" y="401"/>
                    <a:pt x="701" y="334"/>
                  </a:cubicBezTo>
                  <a:cubicBezTo>
                    <a:pt x="534" y="201"/>
                    <a:pt x="368" y="101"/>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8"/>
            <p:cNvSpPr/>
            <p:nvPr/>
          </p:nvSpPr>
          <p:spPr>
            <a:xfrm rot="10640428">
              <a:off x="732566" y="570106"/>
              <a:ext cx="513713" cy="553062"/>
            </a:xfrm>
            <a:custGeom>
              <a:avLst/>
              <a:gdLst/>
              <a:ahLst/>
              <a:cxnLst/>
              <a:rect l="l" t="t" r="r" b="b"/>
              <a:pathLst>
                <a:path w="20549" h="22123" extrusionOk="0">
                  <a:moveTo>
                    <a:pt x="8803" y="2193"/>
                  </a:moveTo>
                  <a:cubicBezTo>
                    <a:pt x="8873" y="2193"/>
                    <a:pt x="8930" y="2200"/>
                    <a:pt x="8974" y="2208"/>
                  </a:cubicBezTo>
                  <a:lnTo>
                    <a:pt x="9107" y="2242"/>
                  </a:lnTo>
                  <a:cubicBezTo>
                    <a:pt x="9141" y="2242"/>
                    <a:pt x="10141" y="2409"/>
                    <a:pt x="10909" y="2742"/>
                  </a:cubicBezTo>
                  <a:cubicBezTo>
                    <a:pt x="10909" y="2776"/>
                    <a:pt x="10942" y="2776"/>
                    <a:pt x="10975" y="2776"/>
                  </a:cubicBezTo>
                  <a:cubicBezTo>
                    <a:pt x="10975" y="2809"/>
                    <a:pt x="10975" y="2809"/>
                    <a:pt x="10975" y="2809"/>
                  </a:cubicBezTo>
                  <a:cubicBezTo>
                    <a:pt x="11275" y="2942"/>
                    <a:pt x="11542" y="3209"/>
                    <a:pt x="11742" y="3576"/>
                  </a:cubicBezTo>
                  <a:cubicBezTo>
                    <a:pt x="11709" y="3609"/>
                    <a:pt x="11642" y="3643"/>
                    <a:pt x="11576" y="3710"/>
                  </a:cubicBezTo>
                  <a:cubicBezTo>
                    <a:pt x="11542" y="3743"/>
                    <a:pt x="11476" y="3776"/>
                    <a:pt x="11442" y="3810"/>
                  </a:cubicBezTo>
                  <a:cubicBezTo>
                    <a:pt x="11242" y="3910"/>
                    <a:pt x="11075" y="4076"/>
                    <a:pt x="10875" y="4243"/>
                  </a:cubicBezTo>
                  <a:cubicBezTo>
                    <a:pt x="10642" y="4443"/>
                    <a:pt x="10408" y="4644"/>
                    <a:pt x="10175" y="4877"/>
                  </a:cubicBezTo>
                  <a:cubicBezTo>
                    <a:pt x="9941" y="5111"/>
                    <a:pt x="9674" y="5377"/>
                    <a:pt x="9441" y="5678"/>
                  </a:cubicBezTo>
                  <a:cubicBezTo>
                    <a:pt x="9241" y="5911"/>
                    <a:pt x="9007" y="6178"/>
                    <a:pt x="8807" y="6445"/>
                  </a:cubicBezTo>
                  <a:cubicBezTo>
                    <a:pt x="8607" y="6712"/>
                    <a:pt x="8407" y="7012"/>
                    <a:pt x="8207" y="7279"/>
                  </a:cubicBezTo>
                  <a:lnTo>
                    <a:pt x="8173" y="7279"/>
                  </a:lnTo>
                  <a:cubicBezTo>
                    <a:pt x="7873" y="7746"/>
                    <a:pt x="7606" y="8179"/>
                    <a:pt x="7406" y="8580"/>
                  </a:cubicBezTo>
                  <a:cubicBezTo>
                    <a:pt x="7339" y="8680"/>
                    <a:pt x="7273" y="8780"/>
                    <a:pt x="7206" y="8913"/>
                  </a:cubicBezTo>
                  <a:lnTo>
                    <a:pt x="7106" y="9147"/>
                  </a:lnTo>
                  <a:lnTo>
                    <a:pt x="6572" y="8913"/>
                  </a:lnTo>
                  <a:cubicBezTo>
                    <a:pt x="6505" y="8880"/>
                    <a:pt x="6472" y="8880"/>
                    <a:pt x="6439" y="8847"/>
                  </a:cubicBezTo>
                  <a:lnTo>
                    <a:pt x="6339" y="8780"/>
                  </a:lnTo>
                  <a:cubicBezTo>
                    <a:pt x="5204" y="8146"/>
                    <a:pt x="4571" y="7546"/>
                    <a:pt x="4504" y="7045"/>
                  </a:cubicBezTo>
                  <a:cubicBezTo>
                    <a:pt x="4471" y="6845"/>
                    <a:pt x="4404" y="6545"/>
                    <a:pt x="4471" y="6278"/>
                  </a:cubicBezTo>
                  <a:cubicBezTo>
                    <a:pt x="4504" y="6178"/>
                    <a:pt x="4771" y="5578"/>
                    <a:pt x="4838" y="5444"/>
                  </a:cubicBezTo>
                  <a:cubicBezTo>
                    <a:pt x="5305" y="4443"/>
                    <a:pt x="6172" y="3743"/>
                    <a:pt x="7173" y="2942"/>
                  </a:cubicBezTo>
                  <a:lnTo>
                    <a:pt x="7273" y="2842"/>
                  </a:lnTo>
                  <a:cubicBezTo>
                    <a:pt x="7506" y="2675"/>
                    <a:pt x="7740" y="2542"/>
                    <a:pt x="7940" y="2442"/>
                  </a:cubicBezTo>
                  <a:cubicBezTo>
                    <a:pt x="8309" y="2245"/>
                    <a:pt x="8606" y="2193"/>
                    <a:pt x="8803" y="2193"/>
                  </a:cubicBezTo>
                  <a:close/>
                  <a:moveTo>
                    <a:pt x="11336" y="347"/>
                  </a:moveTo>
                  <a:cubicBezTo>
                    <a:pt x="11727" y="347"/>
                    <a:pt x="12141" y="511"/>
                    <a:pt x="12576" y="674"/>
                  </a:cubicBezTo>
                  <a:cubicBezTo>
                    <a:pt x="12676" y="707"/>
                    <a:pt x="12810" y="774"/>
                    <a:pt x="12910" y="807"/>
                  </a:cubicBezTo>
                  <a:cubicBezTo>
                    <a:pt x="12943" y="807"/>
                    <a:pt x="12977" y="841"/>
                    <a:pt x="13043" y="841"/>
                  </a:cubicBezTo>
                  <a:cubicBezTo>
                    <a:pt x="13110" y="874"/>
                    <a:pt x="13177" y="908"/>
                    <a:pt x="13277" y="941"/>
                  </a:cubicBezTo>
                  <a:cubicBezTo>
                    <a:pt x="13811" y="1141"/>
                    <a:pt x="14178" y="1341"/>
                    <a:pt x="14511" y="1842"/>
                  </a:cubicBezTo>
                  <a:cubicBezTo>
                    <a:pt x="14711" y="2075"/>
                    <a:pt x="14811" y="2409"/>
                    <a:pt x="14878" y="2742"/>
                  </a:cubicBezTo>
                  <a:cubicBezTo>
                    <a:pt x="14911" y="2942"/>
                    <a:pt x="14978" y="3109"/>
                    <a:pt x="15145" y="3309"/>
                  </a:cubicBezTo>
                  <a:cubicBezTo>
                    <a:pt x="15145" y="3343"/>
                    <a:pt x="15178" y="3376"/>
                    <a:pt x="15212" y="3543"/>
                  </a:cubicBezTo>
                  <a:cubicBezTo>
                    <a:pt x="15245" y="3710"/>
                    <a:pt x="15212" y="3743"/>
                    <a:pt x="15145" y="3843"/>
                  </a:cubicBezTo>
                  <a:cubicBezTo>
                    <a:pt x="15078" y="3943"/>
                    <a:pt x="15011" y="4110"/>
                    <a:pt x="14978" y="4377"/>
                  </a:cubicBezTo>
                  <a:cubicBezTo>
                    <a:pt x="14945" y="4844"/>
                    <a:pt x="14945" y="5711"/>
                    <a:pt x="15112" y="6612"/>
                  </a:cubicBezTo>
                  <a:cubicBezTo>
                    <a:pt x="15245" y="7279"/>
                    <a:pt x="14678" y="7679"/>
                    <a:pt x="14211" y="7913"/>
                  </a:cubicBezTo>
                  <a:lnTo>
                    <a:pt x="14111" y="7946"/>
                  </a:lnTo>
                  <a:cubicBezTo>
                    <a:pt x="13944" y="8013"/>
                    <a:pt x="13844" y="8113"/>
                    <a:pt x="13744" y="8246"/>
                  </a:cubicBezTo>
                  <a:cubicBezTo>
                    <a:pt x="13577" y="8513"/>
                    <a:pt x="13544" y="8847"/>
                    <a:pt x="13544" y="9113"/>
                  </a:cubicBezTo>
                  <a:cubicBezTo>
                    <a:pt x="13544" y="9213"/>
                    <a:pt x="13544" y="9314"/>
                    <a:pt x="13544" y="9380"/>
                  </a:cubicBezTo>
                  <a:cubicBezTo>
                    <a:pt x="13544" y="9347"/>
                    <a:pt x="13510" y="9347"/>
                    <a:pt x="13477" y="9347"/>
                  </a:cubicBezTo>
                  <a:cubicBezTo>
                    <a:pt x="13410" y="9314"/>
                    <a:pt x="13344" y="9280"/>
                    <a:pt x="13277" y="9213"/>
                  </a:cubicBezTo>
                  <a:cubicBezTo>
                    <a:pt x="13244" y="9180"/>
                    <a:pt x="13210" y="9147"/>
                    <a:pt x="13177" y="9113"/>
                  </a:cubicBezTo>
                  <a:cubicBezTo>
                    <a:pt x="13143" y="9080"/>
                    <a:pt x="13110" y="9047"/>
                    <a:pt x="13110" y="8980"/>
                  </a:cubicBezTo>
                  <a:cubicBezTo>
                    <a:pt x="12943" y="8746"/>
                    <a:pt x="12843" y="8380"/>
                    <a:pt x="12810" y="7913"/>
                  </a:cubicBezTo>
                  <a:cubicBezTo>
                    <a:pt x="12777" y="7212"/>
                    <a:pt x="12810" y="6712"/>
                    <a:pt x="12843" y="6345"/>
                  </a:cubicBezTo>
                  <a:cubicBezTo>
                    <a:pt x="12877" y="5878"/>
                    <a:pt x="12877" y="5544"/>
                    <a:pt x="12777" y="5077"/>
                  </a:cubicBezTo>
                  <a:cubicBezTo>
                    <a:pt x="12743" y="5010"/>
                    <a:pt x="12710" y="4910"/>
                    <a:pt x="12676" y="4810"/>
                  </a:cubicBezTo>
                  <a:cubicBezTo>
                    <a:pt x="12643" y="4644"/>
                    <a:pt x="12576" y="4477"/>
                    <a:pt x="12510" y="4277"/>
                  </a:cubicBezTo>
                  <a:lnTo>
                    <a:pt x="12476" y="4243"/>
                  </a:lnTo>
                  <a:lnTo>
                    <a:pt x="12476" y="4210"/>
                  </a:lnTo>
                  <a:cubicBezTo>
                    <a:pt x="12476" y="4210"/>
                    <a:pt x="12476" y="4177"/>
                    <a:pt x="12476" y="4177"/>
                  </a:cubicBezTo>
                  <a:cubicBezTo>
                    <a:pt x="12376" y="3943"/>
                    <a:pt x="12276" y="3743"/>
                    <a:pt x="12143" y="3509"/>
                  </a:cubicBezTo>
                  <a:cubicBezTo>
                    <a:pt x="11976" y="3243"/>
                    <a:pt x="11809" y="2976"/>
                    <a:pt x="11576" y="2776"/>
                  </a:cubicBezTo>
                  <a:cubicBezTo>
                    <a:pt x="11476" y="2675"/>
                    <a:pt x="11342" y="2575"/>
                    <a:pt x="11209" y="2509"/>
                  </a:cubicBezTo>
                  <a:cubicBezTo>
                    <a:pt x="11175" y="2475"/>
                    <a:pt x="11109" y="2442"/>
                    <a:pt x="11042" y="2442"/>
                  </a:cubicBezTo>
                  <a:cubicBezTo>
                    <a:pt x="10442" y="2142"/>
                    <a:pt x="9674" y="1975"/>
                    <a:pt x="9341" y="1908"/>
                  </a:cubicBezTo>
                  <a:cubicBezTo>
                    <a:pt x="9407" y="1741"/>
                    <a:pt x="9608" y="1341"/>
                    <a:pt x="10041" y="1041"/>
                  </a:cubicBezTo>
                  <a:lnTo>
                    <a:pt x="10075" y="1041"/>
                  </a:lnTo>
                  <a:cubicBezTo>
                    <a:pt x="10375" y="841"/>
                    <a:pt x="10508" y="707"/>
                    <a:pt x="10575" y="641"/>
                  </a:cubicBezTo>
                  <a:cubicBezTo>
                    <a:pt x="10708" y="507"/>
                    <a:pt x="10742" y="474"/>
                    <a:pt x="11075" y="374"/>
                  </a:cubicBezTo>
                  <a:cubicBezTo>
                    <a:pt x="11161" y="355"/>
                    <a:pt x="11248" y="347"/>
                    <a:pt x="11336" y="347"/>
                  </a:cubicBezTo>
                  <a:close/>
                  <a:moveTo>
                    <a:pt x="14944" y="398"/>
                  </a:moveTo>
                  <a:cubicBezTo>
                    <a:pt x="15098" y="398"/>
                    <a:pt x="15245" y="421"/>
                    <a:pt x="15378" y="474"/>
                  </a:cubicBezTo>
                  <a:cubicBezTo>
                    <a:pt x="15412" y="474"/>
                    <a:pt x="15478" y="507"/>
                    <a:pt x="15545" y="541"/>
                  </a:cubicBezTo>
                  <a:cubicBezTo>
                    <a:pt x="15579" y="574"/>
                    <a:pt x="15579" y="574"/>
                    <a:pt x="15612" y="574"/>
                  </a:cubicBezTo>
                  <a:cubicBezTo>
                    <a:pt x="15612" y="574"/>
                    <a:pt x="15645" y="574"/>
                    <a:pt x="15645" y="607"/>
                  </a:cubicBezTo>
                  <a:cubicBezTo>
                    <a:pt x="16012" y="807"/>
                    <a:pt x="17313" y="1675"/>
                    <a:pt x="17747" y="3676"/>
                  </a:cubicBezTo>
                  <a:cubicBezTo>
                    <a:pt x="17747" y="3676"/>
                    <a:pt x="17980" y="4777"/>
                    <a:pt x="17380" y="6278"/>
                  </a:cubicBezTo>
                  <a:cubicBezTo>
                    <a:pt x="16779" y="7746"/>
                    <a:pt x="16412" y="8613"/>
                    <a:pt x="15679" y="9113"/>
                  </a:cubicBezTo>
                  <a:cubicBezTo>
                    <a:pt x="15178" y="9614"/>
                    <a:pt x="14544" y="10047"/>
                    <a:pt x="14178" y="10214"/>
                  </a:cubicBezTo>
                  <a:cubicBezTo>
                    <a:pt x="14178" y="9947"/>
                    <a:pt x="13911" y="9447"/>
                    <a:pt x="13911" y="9447"/>
                  </a:cubicBezTo>
                  <a:cubicBezTo>
                    <a:pt x="13877" y="9080"/>
                    <a:pt x="13877" y="8413"/>
                    <a:pt x="14244" y="8279"/>
                  </a:cubicBezTo>
                  <a:cubicBezTo>
                    <a:pt x="14244" y="8279"/>
                    <a:pt x="14278" y="8279"/>
                    <a:pt x="14311" y="8246"/>
                  </a:cubicBezTo>
                  <a:lnTo>
                    <a:pt x="14378" y="8246"/>
                  </a:lnTo>
                  <a:cubicBezTo>
                    <a:pt x="15212" y="7846"/>
                    <a:pt x="15579" y="7245"/>
                    <a:pt x="15478" y="6545"/>
                  </a:cubicBezTo>
                  <a:cubicBezTo>
                    <a:pt x="15312" y="5711"/>
                    <a:pt x="15312" y="4844"/>
                    <a:pt x="15345" y="4410"/>
                  </a:cubicBezTo>
                  <a:cubicBezTo>
                    <a:pt x="15345" y="4210"/>
                    <a:pt x="15412" y="4143"/>
                    <a:pt x="15445" y="4043"/>
                  </a:cubicBezTo>
                  <a:cubicBezTo>
                    <a:pt x="15545" y="3910"/>
                    <a:pt x="15612" y="3776"/>
                    <a:pt x="15579" y="3509"/>
                  </a:cubicBezTo>
                  <a:cubicBezTo>
                    <a:pt x="15545" y="3309"/>
                    <a:pt x="15478" y="3176"/>
                    <a:pt x="15412" y="3109"/>
                  </a:cubicBezTo>
                  <a:cubicBezTo>
                    <a:pt x="15312" y="2942"/>
                    <a:pt x="15245" y="2842"/>
                    <a:pt x="15245" y="2709"/>
                  </a:cubicBezTo>
                  <a:cubicBezTo>
                    <a:pt x="15145" y="2309"/>
                    <a:pt x="15011" y="1942"/>
                    <a:pt x="14811" y="1641"/>
                  </a:cubicBezTo>
                  <a:cubicBezTo>
                    <a:pt x="14511" y="1174"/>
                    <a:pt x="14144" y="908"/>
                    <a:pt x="13711" y="741"/>
                  </a:cubicBezTo>
                  <a:cubicBezTo>
                    <a:pt x="14053" y="569"/>
                    <a:pt x="14522" y="398"/>
                    <a:pt x="14944" y="398"/>
                  </a:cubicBezTo>
                  <a:close/>
                  <a:moveTo>
                    <a:pt x="4237" y="6278"/>
                  </a:moveTo>
                  <a:cubicBezTo>
                    <a:pt x="4137" y="6578"/>
                    <a:pt x="4104" y="6845"/>
                    <a:pt x="4137" y="7112"/>
                  </a:cubicBezTo>
                  <a:cubicBezTo>
                    <a:pt x="4237" y="7679"/>
                    <a:pt x="4838" y="8313"/>
                    <a:pt x="5972" y="8980"/>
                  </a:cubicBezTo>
                  <a:cubicBezTo>
                    <a:pt x="6005" y="9013"/>
                    <a:pt x="6038" y="9047"/>
                    <a:pt x="6072" y="9080"/>
                  </a:cubicBezTo>
                  <a:lnTo>
                    <a:pt x="6172" y="9113"/>
                  </a:lnTo>
                  <a:cubicBezTo>
                    <a:pt x="6272" y="9180"/>
                    <a:pt x="6405" y="9213"/>
                    <a:pt x="6505" y="9280"/>
                  </a:cubicBezTo>
                  <a:cubicBezTo>
                    <a:pt x="6672" y="9380"/>
                    <a:pt x="6839" y="9447"/>
                    <a:pt x="6972" y="9514"/>
                  </a:cubicBezTo>
                  <a:cubicBezTo>
                    <a:pt x="6906" y="9647"/>
                    <a:pt x="6872" y="9781"/>
                    <a:pt x="6872" y="9881"/>
                  </a:cubicBezTo>
                  <a:cubicBezTo>
                    <a:pt x="6872" y="10047"/>
                    <a:pt x="6806" y="10314"/>
                    <a:pt x="6706" y="10614"/>
                  </a:cubicBezTo>
                  <a:cubicBezTo>
                    <a:pt x="6672" y="10715"/>
                    <a:pt x="6639" y="10815"/>
                    <a:pt x="6605" y="10948"/>
                  </a:cubicBezTo>
                  <a:cubicBezTo>
                    <a:pt x="6605" y="10948"/>
                    <a:pt x="6572" y="10981"/>
                    <a:pt x="6572" y="11015"/>
                  </a:cubicBezTo>
                  <a:cubicBezTo>
                    <a:pt x="6539" y="11115"/>
                    <a:pt x="6505" y="11182"/>
                    <a:pt x="6505" y="11282"/>
                  </a:cubicBezTo>
                  <a:lnTo>
                    <a:pt x="6439" y="11282"/>
                  </a:lnTo>
                  <a:cubicBezTo>
                    <a:pt x="6372" y="11248"/>
                    <a:pt x="6272" y="11248"/>
                    <a:pt x="6205" y="11215"/>
                  </a:cubicBezTo>
                  <a:cubicBezTo>
                    <a:pt x="6138" y="11215"/>
                    <a:pt x="6038" y="11182"/>
                    <a:pt x="5972" y="11148"/>
                  </a:cubicBezTo>
                  <a:lnTo>
                    <a:pt x="5938" y="11148"/>
                  </a:lnTo>
                  <a:cubicBezTo>
                    <a:pt x="5872" y="11115"/>
                    <a:pt x="5805" y="11115"/>
                    <a:pt x="5705" y="11081"/>
                  </a:cubicBezTo>
                  <a:lnTo>
                    <a:pt x="5571" y="11048"/>
                  </a:lnTo>
                  <a:lnTo>
                    <a:pt x="5405" y="10981"/>
                  </a:lnTo>
                  <a:cubicBezTo>
                    <a:pt x="5338" y="10948"/>
                    <a:pt x="5271" y="10948"/>
                    <a:pt x="5204" y="10915"/>
                  </a:cubicBezTo>
                  <a:cubicBezTo>
                    <a:pt x="5104" y="10881"/>
                    <a:pt x="5038" y="10848"/>
                    <a:pt x="4971" y="10848"/>
                  </a:cubicBezTo>
                  <a:cubicBezTo>
                    <a:pt x="4904" y="10815"/>
                    <a:pt x="4838" y="10781"/>
                    <a:pt x="4771" y="10748"/>
                  </a:cubicBezTo>
                  <a:cubicBezTo>
                    <a:pt x="4471" y="10648"/>
                    <a:pt x="4204" y="10481"/>
                    <a:pt x="3937" y="10348"/>
                  </a:cubicBezTo>
                  <a:cubicBezTo>
                    <a:pt x="3703" y="10181"/>
                    <a:pt x="3470" y="10047"/>
                    <a:pt x="3303" y="9847"/>
                  </a:cubicBezTo>
                  <a:lnTo>
                    <a:pt x="3270" y="9847"/>
                  </a:lnTo>
                  <a:cubicBezTo>
                    <a:pt x="3203" y="9781"/>
                    <a:pt x="3136" y="9714"/>
                    <a:pt x="3070" y="9647"/>
                  </a:cubicBezTo>
                  <a:cubicBezTo>
                    <a:pt x="3003" y="9547"/>
                    <a:pt x="2903" y="9447"/>
                    <a:pt x="2836" y="9347"/>
                  </a:cubicBezTo>
                  <a:cubicBezTo>
                    <a:pt x="2736" y="9147"/>
                    <a:pt x="2669" y="8947"/>
                    <a:pt x="2636" y="8713"/>
                  </a:cubicBezTo>
                  <a:cubicBezTo>
                    <a:pt x="2402" y="7145"/>
                    <a:pt x="3637" y="6478"/>
                    <a:pt x="4237" y="6278"/>
                  </a:cubicBezTo>
                  <a:close/>
                  <a:moveTo>
                    <a:pt x="11943" y="3876"/>
                  </a:moveTo>
                  <a:cubicBezTo>
                    <a:pt x="12009" y="4010"/>
                    <a:pt x="12076" y="4110"/>
                    <a:pt x="12109" y="4243"/>
                  </a:cubicBezTo>
                  <a:cubicBezTo>
                    <a:pt x="12176" y="4377"/>
                    <a:pt x="12209" y="4477"/>
                    <a:pt x="12243" y="4610"/>
                  </a:cubicBezTo>
                  <a:cubicBezTo>
                    <a:pt x="12276" y="4610"/>
                    <a:pt x="12276" y="4644"/>
                    <a:pt x="12276" y="4644"/>
                  </a:cubicBezTo>
                  <a:cubicBezTo>
                    <a:pt x="12310" y="4744"/>
                    <a:pt x="12343" y="4810"/>
                    <a:pt x="12376" y="4910"/>
                  </a:cubicBezTo>
                  <a:cubicBezTo>
                    <a:pt x="12543" y="5444"/>
                    <a:pt x="12510" y="5778"/>
                    <a:pt x="12476" y="6345"/>
                  </a:cubicBezTo>
                  <a:cubicBezTo>
                    <a:pt x="12476" y="6712"/>
                    <a:pt x="12443" y="7212"/>
                    <a:pt x="12476" y="7946"/>
                  </a:cubicBezTo>
                  <a:cubicBezTo>
                    <a:pt x="12510" y="8413"/>
                    <a:pt x="12576" y="8813"/>
                    <a:pt x="12743" y="9113"/>
                  </a:cubicBezTo>
                  <a:cubicBezTo>
                    <a:pt x="12777" y="9113"/>
                    <a:pt x="12777" y="9147"/>
                    <a:pt x="12777" y="9180"/>
                  </a:cubicBezTo>
                  <a:cubicBezTo>
                    <a:pt x="12777" y="9247"/>
                    <a:pt x="12777" y="9347"/>
                    <a:pt x="12810" y="9414"/>
                  </a:cubicBezTo>
                  <a:cubicBezTo>
                    <a:pt x="12761" y="9407"/>
                    <a:pt x="12709" y="9404"/>
                    <a:pt x="12653" y="9404"/>
                  </a:cubicBezTo>
                  <a:cubicBezTo>
                    <a:pt x="12405" y="9404"/>
                    <a:pt x="12091" y="9481"/>
                    <a:pt x="11709" y="9781"/>
                  </a:cubicBezTo>
                  <a:cubicBezTo>
                    <a:pt x="11342" y="10047"/>
                    <a:pt x="11075" y="10281"/>
                    <a:pt x="10775" y="10514"/>
                  </a:cubicBezTo>
                  <a:cubicBezTo>
                    <a:pt x="10408" y="10848"/>
                    <a:pt x="10075" y="11115"/>
                    <a:pt x="9608" y="11448"/>
                  </a:cubicBezTo>
                  <a:cubicBezTo>
                    <a:pt x="9307" y="11649"/>
                    <a:pt x="9041" y="11715"/>
                    <a:pt x="8740" y="11715"/>
                  </a:cubicBezTo>
                  <a:cubicBezTo>
                    <a:pt x="9574" y="10781"/>
                    <a:pt x="10575" y="9113"/>
                    <a:pt x="10742" y="7812"/>
                  </a:cubicBezTo>
                  <a:cubicBezTo>
                    <a:pt x="10808" y="7279"/>
                    <a:pt x="10942" y="6712"/>
                    <a:pt x="11075" y="6178"/>
                  </a:cubicBezTo>
                  <a:cubicBezTo>
                    <a:pt x="11142" y="5911"/>
                    <a:pt x="11242" y="5678"/>
                    <a:pt x="11309" y="5444"/>
                  </a:cubicBezTo>
                  <a:cubicBezTo>
                    <a:pt x="11342" y="5377"/>
                    <a:pt x="11342" y="5311"/>
                    <a:pt x="11376" y="5244"/>
                  </a:cubicBezTo>
                  <a:cubicBezTo>
                    <a:pt x="11442" y="5077"/>
                    <a:pt x="11476" y="4910"/>
                    <a:pt x="11542" y="4744"/>
                  </a:cubicBezTo>
                  <a:cubicBezTo>
                    <a:pt x="11676" y="4343"/>
                    <a:pt x="11809" y="4076"/>
                    <a:pt x="11843" y="3976"/>
                  </a:cubicBezTo>
                  <a:cubicBezTo>
                    <a:pt x="11876" y="3943"/>
                    <a:pt x="11909" y="3910"/>
                    <a:pt x="11943" y="3876"/>
                  </a:cubicBezTo>
                  <a:close/>
                  <a:moveTo>
                    <a:pt x="17374" y="1986"/>
                  </a:moveTo>
                  <a:cubicBezTo>
                    <a:pt x="17471" y="2028"/>
                    <a:pt x="17601" y="2135"/>
                    <a:pt x="17813" y="2409"/>
                  </a:cubicBezTo>
                  <a:cubicBezTo>
                    <a:pt x="18080" y="2709"/>
                    <a:pt x="18280" y="2942"/>
                    <a:pt x="18481" y="3142"/>
                  </a:cubicBezTo>
                  <a:cubicBezTo>
                    <a:pt x="18981" y="3676"/>
                    <a:pt x="19315" y="3976"/>
                    <a:pt x="19681" y="5444"/>
                  </a:cubicBezTo>
                  <a:cubicBezTo>
                    <a:pt x="19748" y="5711"/>
                    <a:pt x="19782" y="6045"/>
                    <a:pt x="19748" y="6411"/>
                  </a:cubicBezTo>
                  <a:cubicBezTo>
                    <a:pt x="19681" y="8213"/>
                    <a:pt x="18614" y="10815"/>
                    <a:pt x="17880" y="12116"/>
                  </a:cubicBezTo>
                  <a:cubicBezTo>
                    <a:pt x="17680" y="10881"/>
                    <a:pt x="17313" y="9781"/>
                    <a:pt x="17046" y="9113"/>
                  </a:cubicBezTo>
                  <a:cubicBezTo>
                    <a:pt x="16913" y="8780"/>
                    <a:pt x="16779" y="8513"/>
                    <a:pt x="16713" y="8346"/>
                  </a:cubicBezTo>
                  <a:cubicBezTo>
                    <a:pt x="17113" y="7579"/>
                    <a:pt x="18314" y="5111"/>
                    <a:pt x="17980" y="3543"/>
                  </a:cubicBezTo>
                  <a:cubicBezTo>
                    <a:pt x="17851" y="2993"/>
                    <a:pt x="17659" y="2444"/>
                    <a:pt x="17374" y="1986"/>
                  </a:cubicBezTo>
                  <a:close/>
                  <a:moveTo>
                    <a:pt x="11542" y="4177"/>
                  </a:moveTo>
                  <a:cubicBezTo>
                    <a:pt x="11542" y="4177"/>
                    <a:pt x="11175" y="5077"/>
                    <a:pt x="10942" y="6011"/>
                  </a:cubicBezTo>
                  <a:cubicBezTo>
                    <a:pt x="10675" y="6945"/>
                    <a:pt x="10675" y="7712"/>
                    <a:pt x="10442" y="8380"/>
                  </a:cubicBezTo>
                  <a:cubicBezTo>
                    <a:pt x="10208" y="9047"/>
                    <a:pt x="9574" y="10448"/>
                    <a:pt x="9074" y="11115"/>
                  </a:cubicBezTo>
                  <a:cubicBezTo>
                    <a:pt x="8574" y="11815"/>
                    <a:pt x="8107" y="12249"/>
                    <a:pt x="7640" y="12282"/>
                  </a:cubicBezTo>
                  <a:cubicBezTo>
                    <a:pt x="7173" y="12282"/>
                    <a:pt x="6806" y="11915"/>
                    <a:pt x="6839" y="11515"/>
                  </a:cubicBezTo>
                  <a:cubicBezTo>
                    <a:pt x="6839" y="11515"/>
                    <a:pt x="6839" y="11482"/>
                    <a:pt x="6839" y="11482"/>
                  </a:cubicBezTo>
                  <a:cubicBezTo>
                    <a:pt x="6839" y="11448"/>
                    <a:pt x="6839" y="11415"/>
                    <a:pt x="6839" y="11382"/>
                  </a:cubicBezTo>
                  <a:cubicBezTo>
                    <a:pt x="6839" y="11315"/>
                    <a:pt x="6872" y="11248"/>
                    <a:pt x="6906" y="11148"/>
                  </a:cubicBezTo>
                  <a:cubicBezTo>
                    <a:pt x="6906" y="11148"/>
                    <a:pt x="6906" y="11115"/>
                    <a:pt x="6939" y="11081"/>
                  </a:cubicBezTo>
                  <a:cubicBezTo>
                    <a:pt x="6972" y="10981"/>
                    <a:pt x="7006" y="10848"/>
                    <a:pt x="7039" y="10748"/>
                  </a:cubicBezTo>
                  <a:cubicBezTo>
                    <a:pt x="7173" y="10414"/>
                    <a:pt x="7239" y="10114"/>
                    <a:pt x="7239" y="9881"/>
                  </a:cubicBezTo>
                  <a:cubicBezTo>
                    <a:pt x="7239" y="9847"/>
                    <a:pt x="7273" y="9747"/>
                    <a:pt x="7306" y="9680"/>
                  </a:cubicBezTo>
                  <a:cubicBezTo>
                    <a:pt x="7306" y="9647"/>
                    <a:pt x="7339" y="9580"/>
                    <a:pt x="7339" y="9514"/>
                  </a:cubicBezTo>
                  <a:cubicBezTo>
                    <a:pt x="7373" y="9480"/>
                    <a:pt x="7406" y="9414"/>
                    <a:pt x="7406" y="9347"/>
                  </a:cubicBezTo>
                  <a:lnTo>
                    <a:pt x="7439" y="9347"/>
                  </a:lnTo>
                  <a:cubicBezTo>
                    <a:pt x="7439" y="9347"/>
                    <a:pt x="7439" y="9347"/>
                    <a:pt x="7439" y="9314"/>
                  </a:cubicBezTo>
                  <a:cubicBezTo>
                    <a:pt x="7439" y="9280"/>
                    <a:pt x="7473" y="9213"/>
                    <a:pt x="7506" y="9180"/>
                  </a:cubicBezTo>
                  <a:cubicBezTo>
                    <a:pt x="7539" y="9113"/>
                    <a:pt x="7573" y="9047"/>
                    <a:pt x="7606" y="8980"/>
                  </a:cubicBezTo>
                  <a:cubicBezTo>
                    <a:pt x="7606" y="8947"/>
                    <a:pt x="7640" y="8880"/>
                    <a:pt x="7673" y="8847"/>
                  </a:cubicBezTo>
                  <a:cubicBezTo>
                    <a:pt x="7873" y="8446"/>
                    <a:pt x="8173" y="7979"/>
                    <a:pt x="8540" y="7479"/>
                  </a:cubicBezTo>
                  <a:cubicBezTo>
                    <a:pt x="9207" y="6478"/>
                    <a:pt x="10108" y="5377"/>
                    <a:pt x="10975" y="4644"/>
                  </a:cubicBezTo>
                  <a:cubicBezTo>
                    <a:pt x="11075" y="4543"/>
                    <a:pt x="11175" y="4443"/>
                    <a:pt x="11309" y="4377"/>
                  </a:cubicBezTo>
                  <a:lnTo>
                    <a:pt x="11542" y="4177"/>
                  </a:lnTo>
                  <a:close/>
                  <a:moveTo>
                    <a:pt x="2669" y="9747"/>
                  </a:moveTo>
                  <a:lnTo>
                    <a:pt x="3036" y="10081"/>
                  </a:lnTo>
                  <a:lnTo>
                    <a:pt x="3070" y="10114"/>
                  </a:lnTo>
                  <a:cubicBezTo>
                    <a:pt x="3136" y="10181"/>
                    <a:pt x="3236" y="10281"/>
                    <a:pt x="3336" y="10348"/>
                  </a:cubicBezTo>
                  <a:cubicBezTo>
                    <a:pt x="3403" y="10414"/>
                    <a:pt x="3503" y="10481"/>
                    <a:pt x="3603" y="10514"/>
                  </a:cubicBezTo>
                  <a:cubicBezTo>
                    <a:pt x="3603" y="10514"/>
                    <a:pt x="3603" y="10548"/>
                    <a:pt x="3603" y="10548"/>
                  </a:cubicBezTo>
                  <a:cubicBezTo>
                    <a:pt x="3703" y="10581"/>
                    <a:pt x="3803" y="10648"/>
                    <a:pt x="3870" y="10681"/>
                  </a:cubicBezTo>
                  <a:cubicBezTo>
                    <a:pt x="3904" y="10715"/>
                    <a:pt x="3904" y="10715"/>
                    <a:pt x="3937" y="10715"/>
                  </a:cubicBezTo>
                  <a:cubicBezTo>
                    <a:pt x="4004" y="10781"/>
                    <a:pt x="4104" y="10815"/>
                    <a:pt x="4170" y="10848"/>
                  </a:cubicBezTo>
                  <a:cubicBezTo>
                    <a:pt x="4304" y="10915"/>
                    <a:pt x="4437" y="10981"/>
                    <a:pt x="4537" y="11048"/>
                  </a:cubicBezTo>
                  <a:cubicBezTo>
                    <a:pt x="4637" y="11081"/>
                    <a:pt x="4704" y="11115"/>
                    <a:pt x="4804" y="11148"/>
                  </a:cubicBezTo>
                  <a:cubicBezTo>
                    <a:pt x="4904" y="11182"/>
                    <a:pt x="5038" y="11215"/>
                    <a:pt x="5138" y="11282"/>
                  </a:cubicBezTo>
                  <a:cubicBezTo>
                    <a:pt x="5238" y="11282"/>
                    <a:pt x="5305" y="11315"/>
                    <a:pt x="5371" y="11348"/>
                  </a:cubicBezTo>
                  <a:lnTo>
                    <a:pt x="5505" y="11382"/>
                  </a:lnTo>
                  <a:cubicBezTo>
                    <a:pt x="5571" y="11415"/>
                    <a:pt x="5638" y="11415"/>
                    <a:pt x="5671" y="11448"/>
                  </a:cubicBezTo>
                  <a:cubicBezTo>
                    <a:pt x="5738" y="11448"/>
                    <a:pt x="5772" y="11482"/>
                    <a:pt x="5805" y="11482"/>
                  </a:cubicBezTo>
                  <a:lnTo>
                    <a:pt x="5872" y="11482"/>
                  </a:lnTo>
                  <a:cubicBezTo>
                    <a:pt x="5905" y="11482"/>
                    <a:pt x="5938" y="11515"/>
                    <a:pt x="5938" y="11515"/>
                  </a:cubicBezTo>
                  <a:cubicBezTo>
                    <a:pt x="6038" y="11548"/>
                    <a:pt x="6105" y="11548"/>
                    <a:pt x="6205" y="11582"/>
                  </a:cubicBezTo>
                  <a:cubicBezTo>
                    <a:pt x="6305" y="11615"/>
                    <a:pt x="6405" y="11649"/>
                    <a:pt x="6539" y="11649"/>
                  </a:cubicBezTo>
                  <a:cubicBezTo>
                    <a:pt x="6539" y="11715"/>
                    <a:pt x="6572" y="11749"/>
                    <a:pt x="6572" y="11815"/>
                  </a:cubicBezTo>
                  <a:lnTo>
                    <a:pt x="6639" y="11949"/>
                  </a:lnTo>
                  <a:cubicBezTo>
                    <a:pt x="6706" y="12049"/>
                    <a:pt x="6806" y="12149"/>
                    <a:pt x="6906" y="12249"/>
                  </a:cubicBezTo>
                  <a:cubicBezTo>
                    <a:pt x="6239" y="12683"/>
                    <a:pt x="5538" y="13250"/>
                    <a:pt x="5271" y="13683"/>
                  </a:cubicBezTo>
                  <a:cubicBezTo>
                    <a:pt x="5204" y="13750"/>
                    <a:pt x="5171" y="13850"/>
                    <a:pt x="5138" y="13917"/>
                  </a:cubicBezTo>
                  <a:cubicBezTo>
                    <a:pt x="5138" y="13950"/>
                    <a:pt x="5138" y="13984"/>
                    <a:pt x="5104" y="13984"/>
                  </a:cubicBezTo>
                  <a:cubicBezTo>
                    <a:pt x="5104" y="14017"/>
                    <a:pt x="5071" y="14050"/>
                    <a:pt x="5071" y="14117"/>
                  </a:cubicBezTo>
                  <a:cubicBezTo>
                    <a:pt x="4841" y="14134"/>
                    <a:pt x="4598" y="14143"/>
                    <a:pt x="4349" y="14143"/>
                  </a:cubicBezTo>
                  <a:cubicBezTo>
                    <a:pt x="3113" y="14143"/>
                    <a:pt x="1717" y="13916"/>
                    <a:pt x="968" y="13250"/>
                  </a:cubicBezTo>
                  <a:cubicBezTo>
                    <a:pt x="901" y="13183"/>
                    <a:pt x="835" y="13116"/>
                    <a:pt x="768" y="13016"/>
                  </a:cubicBezTo>
                  <a:cubicBezTo>
                    <a:pt x="768" y="13016"/>
                    <a:pt x="768" y="12983"/>
                    <a:pt x="735" y="12983"/>
                  </a:cubicBezTo>
                  <a:cubicBezTo>
                    <a:pt x="501" y="12683"/>
                    <a:pt x="268" y="12316"/>
                    <a:pt x="301" y="11949"/>
                  </a:cubicBezTo>
                  <a:cubicBezTo>
                    <a:pt x="368" y="11148"/>
                    <a:pt x="1235" y="10448"/>
                    <a:pt x="1535" y="10181"/>
                  </a:cubicBezTo>
                  <a:cubicBezTo>
                    <a:pt x="1769" y="9981"/>
                    <a:pt x="2269" y="9881"/>
                    <a:pt x="2669" y="9747"/>
                  </a:cubicBezTo>
                  <a:close/>
                  <a:moveTo>
                    <a:pt x="12626" y="9770"/>
                  </a:moveTo>
                  <a:cubicBezTo>
                    <a:pt x="12722" y="9770"/>
                    <a:pt x="12795" y="9790"/>
                    <a:pt x="12843" y="9814"/>
                  </a:cubicBezTo>
                  <a:cubicBezTo>
                    <a:pt x="12877" y="9814"/>
                    <a:pt x="12910" y="9847"/>
                    <a:pt x="12943" y="9847"/>
                  </a:cubicBezTo>
                  <a:cubicBezTo>
                    <a:pt x="12943" y="9947"/>
                    <a:pt x="13010" y="10014"/>
                    <a:pt x="13010" y="10081"/>
                  </a:cubicBezTo>
                  <a:cubicBezTo>
                    <a:pt x="12843" y="10181"/>
                    <a:pt x="12676" y="10348"/>
                    <a:pt x="12510" y="10481"/>
                  </a:cubicBezTo>
                  <a:cubicBezTo>
                    <a:pt x="12410" y="10548"/>
                    <a:pt x="12310" y="10648"/>
                    <a:pt x="12209" y="10748"/>
                  </a:cubicBezTo>
                  <a:cubicBezTo>
                    <a:pt x="12109" y="10815"/>
                    <a:pt x="12009" y="10915"/>
                    <a:pt x="11876" y="11015"/>
                  </a:cubicBezTo>
                  <a:cubicBezTo>
                    <a:pt x="11742" y="11148"/>
                    <a:pt x="11609" y="11282"/>
                    <a:pt x="11442" y="11448"/>
                  </a:cubicBezTo>
                  <a:cubicBezTo>
                    <a:pt x="10808" y="11949"/>
                    <a:pt x="10275" y="12683"/>
                    <a:pt x="9874" y="13316"/>
                  </a:cubicBezTo>
                  <a:cubicBezTo>
                    <a:pt x="9641" y="13617"/>
                    <a:pt x="9441" y="13950"/>
                    <a:pt x="9274" y="14250"/>
                  </a:cubicBezTo>
                  <a:cubicBezTo>
                    <a:pt x="9141" y="14484"/>
                    <a:pt x="9007" y="14684"/>
                    <a:pt x="8874" y="14884"/>
                  </a:cubicBezTo>
                  <a:cubicBezTo>
                    <a:pt x="8473" y="15451"/>
                    <a:pt x="7806" y="15485"/>
                    <a:pt x="6906" y="15518"/>
                  </a:cubicBezTo>
                  <a:cubicBezTo>
                    <a:pt x="6605" y="15551"/>
                    <a:pt x="6305" y="15551"/>
                    <a:pt x="5972" y="15618"/>
                  </a:cubicBezTo>
                  <a:cubicBezTo>
                    <a:pt x="5872" y="15618"/>
                    <a:pt x="5738" y="15618"/>
                    <a:pt x="5605" y="15651"/>
                  </a:cubicBezTo>
                  <a:cubicBezTo>
                    <a:pt x="5371" y="15685"/>
                    <a:pt x="5138" y="15751"/>
                    <a:pt x="4904" y="15818"/>
                  </a:cubicBezTo>
                  <a:cubicBezTo>
                    <a:pt x="4771" y="15885"/>
                    <a:pt x="4604" y="15918"/>
                    <a:pt x="4471" y="16018"/>
                  </a:cubicBezTo>
                  <a:cubicBezTo>
                    <a:pt x="4471" y="15985"/>
                    <a:pt x="4471" y="15952"/>
                    <a:pt x="4471" y="15952"/>
                  </a:cubicBezTo>
                  <a:lnTo>
                    <a:pt x="4471" y="15818"/>
                  </a:lnTo>
                  <a:cubicBezTo>
                    <a:pt x="4504" y="15751"/>
                    <a:pt x="4504" y="15685"/>
                    <a:pt x="4537" y="15618"/>
                  </a:cubicBezTo>
                  <a:cubicBezTo>
                    <a:pt x="4604" y="15351"/>
                    <a:pt x="4838" y="15051"/>
                    <a:pt x="5038" y="14784"/>
                  </a:cubicBezTo>
                  <a:cubicBezTo>
                    <a:pt x="5104" y="14651"/>
                    <a:pt x="5171" y="14551"/>
                    <a:pt x="5238" y="14451"/>
                  </a:cubicBezTo>
                  <a:cubicBezTo>
                    <a:pt x="5338" y="14350"/>
                    <a:pt x="5371" y="14250"/>
                    <a:pt x="5438" y="14150"/>
                  </a:cubicBezTo>
                  <a:cubicBezTo>
                    <a:pt x="5438" y="14117"/>
                    <a:pt x="5438" y="14084"/>
                    <a:pt x="5438" y="14084"/>
                  </a:cubicBezTo>
                  <a:cubicBezTo>
                    <a:pt x="5471" y="14050"/>
                    <a:pt x="5471" y="14050"/>
                    <a:pt x="5471" y="14017"/>
                  </a:cubicBezTo>
                  <a:cubicBezTo>
                    <a:pt x="5471" y="13984"/>
                    <a:pt x="5505" y="13917"/>
                    <a:pt x="5571" y="13850"/>
                  </a:cubicBezTo>
                  <a:cubicBezTo>
                    <a:pt x="5805" y="13483"/>
                    <a:pt x="6472" y="12883"/>
                    <a:pt x="7239" y="12449"/>
                  </a:cubicBezTo>
                  <a:cubicBezTo>
                    <a:pt x="7306" y="12482"/>
                    <a:pt x="7406" y="12482"/>
                    <a:pt x="7473" y="12482"/>
                  </a:cubicBezTo>
                  <a:cubicBezTo>
                    <a:pt x="7514" y="12491"/>
                    <a:pt x="7556" y="12495"/>
                    <a:pt x="7598" y="12495"/>
                  </a:cubicBezTo>
                  <a:cubicBezTo>
                    <a:pt x="7723" y="12495"/>
                    <a:pt x="7848" y="12457"/>
                    <a:pt x="7973" y="12382"/>
                  </a:cubicBezTo>
                  <a:lnTo>
                    <a:pt x="8006" y="12382"/>
                  </a:lnTo>
                  <a:cubicBezTo>
                    <a:pt x="8040" y="12349"/>
                    <a:pt x="8107" y="12316"/>
                    <a:pt x="8140" y="12282"/>
                  </a:cubicBezTo>
                  <a:cubicBezTo>
                    <a:pt x="8207" y="12249"/>
                    <a:pt x="8273" y="12182"/>
                    <a:pt x="8340" y="12116"/>
                  </a:cubicBezTo>
                  <a:lnTo>
                    <a:pt x="8407" y="12082"/>
                  </a:lnTo>
                  <a:lnTo>
                    <a:pt x="8440" y="12082"/>
                  </a:lnTo>
                  <a:cubicBezTo>
                    <a:pt x="8507" y="12082"/>
                    <a:pt x="8540" y="12082"/>
                    <a:pt x="8607" y="12049"/>
                  </a:cubicBezTo>
                  <a:cubicBezTo>
                    <a:pt x="8974" y="12049"/>
                    <a:pt x="9341" y="12049"/>
                    <a:pt x="9808" y="11749"/>
                  </a:cubicBezTo>
                  <a:cubicBezTo>
                    <a:pt x="10275" y="11415"/>
                    <a:pt x="10642" y="11115"/>
                    <a:pt x="11009" y="10781"/>
                  </a:cubicBezTo>
                  <a:cubicBezTo>
                    <a:pt x="11275" y="10548"/>
                    <a:pt x="11576" y="10314"/>
                    <a:pt x="11909" y="10047"/>
                  </a:cubicBezTo>
                  <a:cubicBezTo>
                    <a:pt x="12209" y="9833"/>
                    <a:pt x="12454" y="9770"/>
                    <a:pt x="12626" y="9770"/>
                  </a:cubicBezTo>
                  <a:close/>
                  <a:moveTo>
                    <a:pt x="668" y="13483"/>
                  </a:moveTo>
                  <a:cubicBezTo>
                    <a:pt x="1402" y="14150"/>
                    <a:pt x="2669" y="14451"/>
                    <a:pt x="3870" y="14484"/>
                  </a:cubicBezTo>
                  <a:cubicBezTo>
                    <a:pt x="4020" y="14501"/>
                    <a:pt x="4179" y="14509"/>
                    <a:pt x="4337" y="14509"/>
                  </a:cubicBezTo>
                  <a:cubicBezTo>
                    <a:pt x="4496" y="14509"/>
                    <a:pt x="4654" y="14501"/>
                    <a:pt x="4804" y="14484"/>
                  </a:cubicBezTo>
                  <a:lnTo>
                    <a:pt x="4804" y="14484"/>
                  </a:lnTo>
                  <a:cubicBezTo>
                    <a:pt x="4771" y="14517"/>
                    <a:pt x="4771" y="14551"/>
                    <a:pt x="4737" y="14551"/>
                  </a:cubicBezTo>
                  <a:cubicBezTo>
                    <a:pt x="4504" y="14884"/>
                    <a:pt x="4304" y="15184"/>
                    <a:pt x="4204" y="15485"/>
                  </a:cubicBezTo>
                  <a:cubicBezTo>
                    <a:pt x="4170" y="15551"/>
                    <a:pt x="4170" y="15585"/>
                    <a:pt x="4170" y="15618"/>
                  </a:cubicBezTo>
                  <a:lnTo>
                    <a:pt x="4137" y="15751"/>
                  </a:lnTo>
                  <a:cubicBezTo>
                    <a:pt x="4104" y="15852"/>
                    <a:pt x="4104" y="15918"/>
                    <a:pt x="4104" y="15985"/>
                  </a:cubicBezTo>
                  <a:lnTo>
                    <a:pt x="4104" y="16052"/>
                  </a:lnTo>
                  <a:cubicBezTo>
                    <a:pt x="4070" y="16118"/>
                    <a:pt x="4070" y="16152"/>
                    <a:pt x="4037" y="16218"/>
                  </a:cubicBezTo>
                  <a:cubicBezTo>
                    <a:pt x="3737" y="16385"/>
                    <a:pt x="3437" y="16585"/>
                    <a:pt x="3136" y="16819"/>
                  </a:cubicBezTo>
                  <a:lnTo>
                    <a:pt x="3036" y="16919"/>
                  </a:lnTo>
                  <a:cubicBezTo>
                    <a:pt x="2869" y="17052"/>
                    <a:pt x="2703" y="17253"/>
                    <a:pt x="2569" y="17419"/>
                  </a:cubicBezTo>
                  <a:cubicBezTo>
                    <a:pt x="2536" y="17486"/>
                    <a:pt x="2469" y="17586"/>
                    <a:pt x="2402" y="17686"/>
                  </a:cubicBezTo>
                  <a:lnTo>
                    <a:pt x="2402" y="17720"/>
                  </a:lnTo>
                  <a:cubicBezTo>
                    <a:pt x="2136" y="17419"/>
                    <a:pt x="2002" y="17086"/>
                    <a:pt x="2002" y="16685"/>
                  </a:cubicBezTo>
                  <a:cubicBezTo>
                    <a:pt x="1969" y="16319"/>
                    <a:pt x="1935" y="15952"/>
                    <a:pt x="1702" y="15685"/>
                  </a:cubicBezTo>
                  <a:cubicBezTo>
                    <a:pt x="1468" y="15451"/>
                    <a:pt x="1135" y="15284"/>
                    <a:pt x="935" y="15151"/>
                  </a:cubicBezTo>
                  <a:cubicBezTo>
                    <a:pt x="501" y="14851"/>
                    <a:pt x="401" y="14651"/>
                    <a:pt x="434" y="13984"/>
                  </a:cubicBezTo>
                  <a:cubicBezTo>
                    <a:pt x="468" y="13783"/>
                    <a:pt x="534" y="13617"/>
                    <a:pt x="668" y="13483"/>
                  </a:cubicBezTo>
                  <a:close/>
                  <a:moveTo>
                    <a:pt x="16479" y="8713"/>
                  </a:moveTo>
                  <a:cubicBezTo>
                    <a:pt x="16546" y="8847"/>
                    <a:pt x="16613" y="9047"/>
                    <a:pt x="16679" y="9247"/>
                  </a:cubicBezTo>
                  <a:cubicBezTo>
                    <a:pt x="16980" y="9981"/>
                    <a:pt x="17413" y="11248"/>
                    <a:pt x="17547" y="12583"/>
                  </a:cubicBezTo>
                  <a:cubicBezTo>
                    <a:pt x="17580" y="12749"/>
                    <a:pt x="17580" y="12949"/>
                    <a:pt x="17613" y="13116"/>
                  </a:cubicBezTo>
                  <a:cubicBezTo>
                    <a:pt x="17613" y="13350"/>
                    <a:pt x="17613" y="13617"/>
                    <a:pt x="17613" y="13883"/>
                  </a:cubicBezTo>
                  <a:cubicBezTo>
                    <a:pt x="17547" y="14918"/>
                    <a:pt x="17313" y="15818"/>
                    <a:pt x="16846" y="16619"/>
                  </a:cubicBezTo>
                  <a:cubicBezTo>
                    <a:pt x="15797" y="18502"/>
                    <a:pt x="13198" y="18920"/>
                    <a:pt x="11106" y="18920"/>
                  </a:cubicBezTo>
                  <a:cubicBezTo>
                    <a:pt x="10271" y="18920"/>
                    <a:pt x="9516" y="18854"/>
                    <a:pt x="8974" y="18787"/>
                  </a:cubicBezTo>
                  <a:cubicBezTo>
                    <a:pt x="9908" y="18387"/>
                    <a:pt x="10808" y="17553"/>
                    <a:pt x="11009" y="16452"/>
                  </a:cubicBezTo>
                  <a:cubicBezTo>
                    <a:pt x="11109" y="15852"/>
                    <a:pt x="11142" y="15385"/>
                    <a:pt x="11175" y="14918"/>
                  </a:cubicBezTo>
                  <a:cubicBezTo>
                    <a:pt x="11175" y="14417"/>
                    <a:pt x="11209" y="13984"/>
                    <a:pt x="11342" y="13483"/>
                  </a:cubicBezTo>
                  <a:cubicBezTo>
                    <a:pt x="11409" y="13183"/>
                    <a:pt x="11509" y="12849"/>
                    <a:pt x="11609" y="12516"/>
                  </a:cubicBezTo>
                  <a:cubicBezTo>
                    <a:pt x="11642" y="12449"/>
                    <a:pt x="11642" y="12382"/>
                    <a:pt x="11676" y="12282"/>
                  </a:cubicBezTo>
                  <a:cubicBezTo>
                    <a:pt x="11742" y="12082"/>
                    <a:pt x="11809" y="11882"/>
                    <a:pt x="11876" y="11749"/>
                  </a:cubicBezTo>
                  <a:cubicBezTo>
                    <a:pt x="11909" y="11649"/>
                    <a:pt x="11909" y="11582"/>
                    <a:pt x="11943" y="11548"/>
                  </a:cubicBezTo>
                  <a:cubicBezTo>
                    <a:pt x="11943" y="11515"/>
                    <a:pt x="11976" y="11482"/>
                    <a:pt x="11976" y="11448"/>
                  </a:cubicBezTo>
                  <a:lnTo>
                    <a:pt x="11976" y="11415"/>
                  </a:lnTo>
                  <a:cubicBezTo>
                    <a:pt x="12310" y="11115"/>
                    <a:pt x="12643" y="10815"/>
                    <a:pt x="12977" y="10581"/>
                  </a:cubicBezTo>
                  <a:cubicBezTo>
                    <a:pt x="13077" y="10481"/>
                    <a:pt x="13143" y="10414"/>
                    <a:pt x="13244" y="10348"/>
                  </a:cubicBezTo>
                  <a:cubicBezTo>
                    <a:pt x="13310" y="10414"/>
                    <a:pt x="13377" y="10481"/>
                    <a:pt x="13444" y="10514"/>
                  </a:cubicBezTo>
                  <a:cubicBezTo>
                    <a:pt x="13610" y="10614"/>
                    <a:pt x="13744" y="10648"/>
                    <a:pt x="13844" y="10648"/>
                  </a:cubicBezTo>
                  <a:lnTo>
                    <a:pt x="13911" y="10648"/>
                  </a:lnTo>
                  <a:cubicBezTo>
                    <a:pt x="14344" y="10614"/>
                    <a:pt x="15412" y="9914"/>
                    <a:pt x="16079" y="9180"/>
                  </a:cubicBezTo>
                  <a:cubicBezTo>
                    <a:pt x="16112" y="9180"/>
                    <a:pt x="16112" y="9180"/>
                    <a:pt x="16112" y="9147"/>
                  </a:cubicBezTo>
                  <a:lnTo>
                    <a:pt x="16146" y="9113"/>
                  </a:lnTo>
                  <a:cubicBezTo>
                    <a:pt x="16246" y="9013"/>
                    <a:pt x="16346" y="8913"/>
                    <a:pt x="16412" y="8813"/>
                  </a:cubicBezTo>
                  <a:cubicBezTo>
                    <a:pt x="16446" y="8780"/>
                    <a:pt x="16446" y="8746"/>
                    <a:pt x="16479" y="8713"/>
                  </a:cubicBezTo>
                  <a:close/>
                  <a:moveTo>
                    <a:pt x="11409" y="11949"/>
                  </a:moveTo>
                  <a:cubicBezTo>
                    <a:pt x="11409" y="11982"/>
                    <a:pt x="11409" y="12015"/>
                    <a:pt x="11376" y="12049"/>
                  </a:cubicBezTo>
                  <a:cubicBezTo>
                    <a:pt x="11376" y="12082"/>
                    <a:pt x="11342" y="12149"/>
                    <a:pt x="11342" y="12182"/>
                  </a:cubicBezTo>
                  <a:cubicBezTo>
                    <a:pt x="11309" y="12216"/>
                    <a:pt x="11309" y="12282"/>
                    <a:pt x="11309" y="12316"/>
                  </a:cubicBezTo>
                  <a:cubicBezTo>
                    <a:pt x="11175" y="12716"/>
                    <a:pt x="11075" y="13050"/>
                    <a:pt x="10975" y="13383"/>
                  </a:cubicBezTo>
                  <a:cubicBezTo>
                    <a:pt x="10975" y="13450"/>
                    <a:pt x="10975" y="13483"/>
                    <a:pt x="10942" y="13517"/>
                  </a:cubicBezTo>
                  <a:cubicBezTo>
                    <a:pt x="10842" y="14017"/>
                    <a:pt x="10808" y="14451"/>
                    <a:pt x="10808" y="14884"/>
                  </a:cubicBezTo>
                  <a:cubicBezTo>
                    <a:pt x="10775" y="15351"/>
                    <a:pt x="10742" y="15818"/>
                    <a:pt x="10642" y="16385"/>
                  </a:cubicBezTo>
                  <a:cubicBezTo>
                    <a:pt x="10442" y="17553"/>
                    <a:pt x="9307" y="18420"/>
                    <a:pt x="8273" y="18620"/>
                  </a:cubicBezTo>
                  <a:cubicBezTo>
                    <a:pt x="8207" y="18620"/>
                    <a:pt x="8107" y="18654"/>
                    <a:pt x="8040" y="18654"/>
                  </a:cubicBezTo>
                  <a:lnTo>
                    <a:pt x="7906" y="18654"/>
                  </a:lnTo>
                  <a:lnTo>
                    <a:pt x="7906" y="18720"/>
                  </a:lnTo>
                  <a:cubicBezTo>
                    <a:pt x="7873" y="18720"/>
                    <a:pt x="7873" y="18754"/>
                    <a:pt x="7873" y="18754"/>
                  </a:cubicBezTo>
                  <a:lnTo>
                    <a:pt x="7873" y="18787"/>
                  </a:lnTo>
                  <a:cubicBezTo>
                    <a:pt x="7840" y="18920"/>
                    <a:pt x="7573" y="19854"/>
                    <a:pt x="6572" y="20455"/>
                  </a:cubicBezTo>
                  <a:cubicBezTo>
                    <a:pt x="5705" y="20989"/>
                    <a:pt x="5438" y="21489"/>
                    <a:pt x="5371" y="21756"/>
                  </a:cubicBezTo>
                  <a:cubicBezTo>
                    <a:pt x="4871" y="21722"/>
                    <a:pt x="3303" y="21456"/>
                    <a:pt x="2669" y="20321"/>
                  </a:cubicBezTo>
                  <a:cubicBezTo>
                    <a:pt x="2569" y="20221"/>
                    <a:pt x="1635" y="18987"/>
                    <a:pt x="3003" y="17286"/>
                  </a:cubicBezTo>
                  <a:cubicBezTo>
                    <a:pt x="3003" y="17286"/>
                    <a:pt x="3837" y="16319"/>
                    <a:pt x="5004" y="16085"/>
                  </a:cubicBezTo>
                  <a:cubicBezTo>
                    <a:pt x="6138" y="15852"/>
                    <a:pt x="6639" y="15818"/>
                    <a:pt x="7473" y="15751"/>
                  </a:cubicBezTo>
                  <a:cubicBezTo>
                    <a:pt x="8340" y="15685"/>
                    <a:pt x="9107" y="15151"/>
                    <a:pt x="9474" y="14584"/>
                  </a:cubicBezTo>
                  <a:cubicBezTo>
                    <a:pt x="9474" y="14551"/>
                    <a:pt x="9508" y="14517"/>
                    <a:pt x="9508" y="14517"/>
                  </a:cubicBezTo>
                  <a:cubicBezTo>
                    <a:pt x="9541" y="14484"/>
                    <a:pt x="9541" y="14451"/>
                    <a:pt x="9574" y="14417"/>
                  </a:cubicBezTo>
                  <a:cubicBezTo>
                    <a:pt x="9741" y="14117"/>
                    <a:pt x="9941" y="13817"/>
                    <a:pt x="10175" y="13483"/>
                  </a:cubicBezTo>
                  <a:cubicBezTo>
                    <a:pt x="10475" y="13016"/>
                    <a:pt x="10909" y="12382"/>
                    <a:pt x="11409" y="11949"/>
                  </a:cubicBezTo>
                  <a:close/>
                  <a:moveTo>
                    <a:pt x="11327" y="1"/>
                  </a:moveTo>
                  <a:cubicBezTo>
                    <a:pt x="11209" y="1"/>
                    <a:pt x="11091" y="13"/>
                    <a:pt x="10975" y="40"/>
                  </a:cubicBezTo>
                  <a:cubicBezTo>
                    <a:pt x="10575" y="140"/>
                    <a:pt x="10475" y="240"/>
                    <a:pt x="10308" y="374"/>
                  </a:cubicBezTo>
                  <a:cubicBezTo>
                    <a:pt x="10241" y="474"/>
                    <a:pt x="10141" y="574"/>
                    <a:pt x="9908" y="707"/>
                  </a:cubicBezTo>
                  <a:cubicBezTo>
                    <a:pt x="9874" y="707"/>
                    <a:pt x="9874" y="741"/>
                    <a:pt x="9841" y="774"/>
                  </a:cubicBezTo>
                  <a:cubicBezTo>
                    <a:pt x="9241" y="1141"/>
                    <a:pt x="9007" y="1708"/>
                    <a:pt x="8974" y="1842"/>
                  </a:cubicBezTo>
                  <a:cubicBezTo>
                    <a:pt x="8907" y="1842"/>
                    <a:pt x="8826" y="1827"/>
                    <a:pt x="8729" y="1827"/>
                  </a:cubicBezTo>
                  <a:cubicBezTo>
                    <a:pt x="8681" y="1827"/>
                    <a:pt x="8629" y="1830"/>
                    <a:pt x="8574" y="1842"/>
                  </a:cubicBezTo>
                  <a:cubicBezTo>
                    <a:pt x="8540" y="1842"/>
                    <a:pt x="8507" y="1842"/>
                    <a:pt x="8440" y="1875"/>
                  </a:cubicBezTo>
                  <a:cubicBezTo>
                    <a:pt x="8373" y="1875"/>
                    <a:pt x="8273" y="1908"/>
                    <a:pt x="8173" y="1942"/>
                  </a:cubicBezTo>
                  <a:cubicBezTo>
                    <a:pt x="8040" y="1975"/>
                    <a:pt x="7940" y="2008"/>
                    <a:pt x="7840" y="2075"/>
                  </a:cubicBezTo>
                  <a:lnTo>
                    <a:pt x="7773" y="2108"/>
                  </a:lnTo>
                  <a:cubicBezTo>
                    <a:pt x="7606" y="2175"/>
                    <a:pt x="7439" y="2275"/>
                    <a:pt x="7239" y="2409"/>
                  </a:cubicBezTo>
                  <a:cubicBezTo>
                    <a:pt x="7206" y="2475"/>
                    <a:pt x="7139" y="2509"/>
                    <a:pt x="7072" y="2575"/>
                  </a:cubicBezTo>
                  <a:lnTo>
                    <a:pt x="6939" y="2642"/>
                  </a:lnTo>
                  <a:cubicBezTo>
                    <a:pt x="6072" y="3343"/>
                    <a:pt x="4871" y="4644"/>
                    <a:pt x="4371" y="5844"/>
                  </a:cubicBezTo>
                  <a:cubicBezTo>
                    <a:pt x="3904" y="5978"/>
                    <a:pt x="1969" y="6645"/>
                    <a:pt x="2269" y="8746"/>
                  </a:cubicBezTo>
                  <a:cubicBezTo>
                    <a:pt x="2302" y="8980"/>
                    <a:pt x="2369" y="9213"/>
                    <a:pt x="2503" y="9414"/>
                  </a:cubicBezTo>
                  <a:cubicBezTo>
                    <a:pt x="2436" y="9447"/>
                    <a:pt x="2402" y="9447"/>
                    <a:pt x="2336" y="9480"/>
                  </a:cubicBezTo>
                  <a:cubicBezTo>
                    <a:pt x="1969" y="9580"/>
                    <a:pt x="1569" y="9781"/>
                    <a:pt x="1335" y="9981"/>
                  </a:cubicBezTo>
                  <a:cubicBezTo>
                    <a:pt x="1001" y="10281"/>
                    <a:pt x="168" y="11015"/>
                    <a:pt x="67" y="11949"/>
                  </a:cubicBezTo>
                  <a:cubicBezTo>
                    <a:pt x="1" y="12382"/>
                    <a:pt x="134" y="12816"/>
                    <a:pt x="434" y="13216"/>
                  </a:cubicBezTo>
                  <a:cubicBezTo>
                    <a:pt x="234" y="13416"/>
                    <a:pt x="134" y="13650"/>
                    <a:pt x="101" y="13950"/>
                  </a:cubicBezTo>
                  <a:cubicBezTo>
                    <a:pt x="1" y="14817"/>
                    <a:pt x="501" y="15118"/>
                    <a:pt x="935" y="15385"/>
                  </a:cubicBezTo>
                  <a:cubicBezTo>
                    <a:pt x="1168" y="15518"/>
                    <a:pt x="1368" y="15651"/>
                    <a:pt x="1569" y="15885"/>
                  </a:cubicBezTo>
                  <a:cubicBezTo>
                    <a:pt x="1735" y="16052"/>
                    <a:pt x="1735" y="16319"/>
                    <a:pt x="1735" y="16652"/>
                  </a:cubicBezTo>
                  <a:cubicBezTo>
                    <a:pt x="1769" y="16986"/>
                    <a:pt x="1769" y="17386"/>
                    <a:pt x="2002" y="17753"/>
                  </a:cubicBezTo>
                  <a:cubicBezTo>
                    <a:pt x="2036" y="17853"/>
                    <a:pt x="2136" y="17920"/>
                    <a:pt x="2236" y="18020"/>
                  </a:cubicBezTo>
                  <a:cubicBezTo>
                    <a:pt x="2202" y="18086"/>
                    <a:pt x="2202" y="18153"/>
                    <a:pt x="2169" y="18220"/>
                  </a:cubicBezTo>
                  <a:cubicBezTo>
                    <a:pt x="2069" y="18520"/>
                    <a:pt x="2002" y="18854"/>
                    <a:pt x="2002" y="19154"/>
                  </a:cubicBezTo>
                  <a:cubicBezTo>
                    <a:pt x="2036" y="21923"/>
                    <a:pt x="5438" y="22123"/>
                    <a:pt x="5505" y="22123"/>
                  </a:cubicBezTo>
                  <a:lnTo>
                    <a:pt x="5705" y="22123"/>
                  </a:lnTo>
                  <a:lnTo>
                    <a:pt x="5671" y="21923"/>
                  </a:lnTo>
                  <a:cubicBezTo>
                    <a:pt x="5671" y="21923"/>
                    <a:pt x="5705" y="21389"/>
                    <a:pt x="6739" y="20755"/>
                  </a:cubicBezTo>
                  <a:cubicBezTo>
                    <a:pt x="7706" y="20188"/>
                    <a:pt x="8040" y="19354"/>
                    <a:pt x="8173" y="19020"/>
                  </a:cubicBezTo>
                  <a:cubicBezTo>
                    <a:pt x="8507" y="19087"/>
                    <a:pt x="9341" y="19221"/>
                    <a:pt x="10408" y="19254"/>
                  </a:cubicBezTo>
                  <a:cubicBezTo>
                    <a:pt x="10628" y="19264"/>
                    <a:pt x="10856" y="19269"/>
                    <a:pt x="11091" y="19269"/>
                  </a:cubicBezTo>
                  <a:cubicBezTo>
                    <a:pt x="13241" y="19269"/>
                    <a:pt x="15903" y="18794"/>
                    <a:pt x="17046" y="16719"/>
                  </a:cubicBezTo>
                  <a:cubicBezTo>
                    <a:pt x="17513" y="15885"/>
                    <a:pt x="17914" y="14984"/>
                    <a:pt x="17947" y="13917"/>
                  </a:cubicBezTo>
                  <a:cubicBezTo>
                    <a:pt x="17980" y="13517"/>
                    <a:pt x="17980" y="13083"/>
                    <a:pt x="17947" y="12683"/>
                  </a:cubicBezTo>
                  <a:cubicBezTo>
                    <a:pt x="18881" y="11282"/>
                    <a:pt x="20549" y="7279"/>
                    <a:pt x="20048" y="5344"/>
                  </a:cubicBezTo>
                  <a:cubicBezTo>
                    <a:pt x="19615" y="3810"/>
                    <a:pt x="19281" y="3443"/>
                    <a:pt x="18747" y="2876"/>
                  </a:cubicBezTo>
                  <a:cubicBezTo>
                    <a:pt x="18547" y="2709"/>
                    <a:pt x="18347" y="2475"/>
                    <a:pt x="18114" y="2175"/>
                  </a:cubicBezTo>
                  <a:cubicBezTo>
                    <a:pt x="17914" y="1942"/>
                    <a:pt x="17747" y="1775"/>
                    <a:pt x="17580" y="1675"/>
                  </a:cubicBezTo>
                  <a:lnTo>
                    <a:pt x="17447" y="1608"/>
                  </a:lnTo>
                  <a:cubicBezTo>
                    <a:pt x="17368" y="1569"/>
                    <a:pt x="17302" y="1553"/>
                    <a:pt x="17240" y="1553"/>
                  </a:cubicBezTo>
                  <a:cubicBezTo>
                    <a:pt x="17196" y="1553"/>
                    <a:pt x="17154" y="1561"/>
                    <a:pt x="17113" y="1575"/>
                  </a:cubicBezTo>
                  <a:cubicBezTo>
                    <a:pt x="16746" y="1041"/>
                    <a:pt x="16312" y="607"/>
                    <a:pt x="15912" y="340"/>
                  </a:cubicBezTo>
                  <a:cubicBezTo>
                    <a:pt x="15779" y="240"/>
                    <a:pt x="15645" y="174"/>
                    <a:pt x="15512" y="140"/>
                  </a:cubicBezTo>
                  <a:cubicBezTo>
                    <a:pt x="15335" y="71"/>
                    <a:pt x="15144" y="43"/>
                    <a:pt x="14950" y="43"/>
                  </a:cubicBezTo>
                  <a:cubicBezTo>
                    <a:pt x="14299" y="43"/>
                    <a:pt x="13603" y="361"/>
                    <a:pt x="13244" y="541"/>
                  </a:cubicBezTo>
                  <a:cubicBezTo>
                    <a:pt x="13210" y="541"/>
                    <a:pt x="13177" y="541"/>
                    <a:pt x="13143" y="507"/>
                  </a:cubicBezTo>
                  <a:cubicBezTo>
                    <a:pt x="12977" y="474"/>
                    <a:pt x="12843" y="407"/>
                    <a:pt x="12676" y="340"/>
                  </a:cubicBezTo>
                  <a:cubicBezTo>
                    <a:pt x="12252" y="181"/>
                    <a:pt x="11785" y="1"/>
                    <a:pt x="113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8"/>
            <p:cNvSpPr/>
            <p:nvPr/>
          </p:nvSpPr>
          <p:spPr>
            <a:xfrm rot="10640428">
              <a:off x="870471" y="662301"/>
              <a:ext cx="61499" cy="27374"/>
            </a:xfrm>
            <a:custGeom>
              <a:avLst/>
              <a:gdLst/>
              <a:ahLst/>
              <a:cxnLst/>
              <a:rect l="l" t="t" r="r" b="b"/>
              <a:pathLst>
                <a:path w="2460" h="1095" extrusionOk="0">
                  <a:moveTo>
                    <a:pt x="276" y="1"/>
                  </a:moveTo>
                  <a:cubicBezTo>
                    <a:pt x="157" y="1"/>
                    <a:pt x="1" y="87"/>
                    <a:pt x="24" y="157"/>
                  </a:cubicBezTo>
                  <a:cubicBezTo>
                    <a:pt x="124" y="290"/>
                    <a:pt x="258" y="390"/>
                    <a:pt x="391" y="490"/>
                  </a:cubicBezTo>
                  <a:cubicBezTo>
                    <a:pt x="558" y="590"/>
                    <a:pt x="725" y="657"/>
                    <a:pt x="891" y="724"/>
                  </a:cubicBezTo>
                  <a:cubicBezTo>
                    <a:pt x="1262" y="909"/>
                    <a:pt x="1661" y="1094"/>
                    <a:pt x="2089" y="1094"/>
                  </a:cubicBezTo>
                  <a:cubicBezTo>
                    <a:pt x="2123" y="1094"/>
                    <a:pt x="2158" y="1093"/>
                    <a:pt x="2192" y="1091"/>
                  </a:cubicBezTo>
                  <a:cubicBezTo>
                    <a:pt x="2259" y="1091"/>
                    <a:pt x="2393" y="1057"/>
                    <a:pt x="2426" y="991"/>
                  </a:cubicBezTo>
                  <a:cubicBezTo>
                    <a:pt x="2459" y="924"/>
                    <a:pt x="2393" y="891"/>
                    <a:pt x="2326" y="891"/>
                  </a:cubicBezTo>
                  <a:cubicBezTo>
                    <a:pt x="1926" y="891"/>
                    <a:pt x="1559" y="724"/>
                    <a:pt x="1192" y="557"/>
                  </a:cubicBezTo>
                  <a:cubicBezTo>
                    <a:pt x="1058" y="490"/>
                    <a:pt x="891" y="424"/>
                    <a:pt x="758" y="357"/>
                  </a:cubicBezTo>
                  <a:cubicBezTo>
                    <a:pt x="625" y="257"/>
                    <a:pt x="458" y="190"/>
                    <a:pt x="391" y="57"/>
                  </a:cubicBezTo>
                  <a:cubicBezTo>
                    <a:pt x="371" y="17"/>
                    <a:pt x="327" y="1"/>
                    <a:pt x="2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8"/>
            <p:cNvSpPr/>
            <p:nvPr/>
          </p:nvSpPr>
          <p:spPr>
            <a:xfrm rot="10640428">
              <a:off x="795785" y="765641"/>
              <a:ext cx="47274" cy="43924"/>
            </a:xfrm>
            <a:custGeom>
              <a:avLst/>
              <a:gdLst/>
              <a:ahLst/>
              <a:cxnLst/>
              <a:rect l="l" t="t" r="r" b="b"/>
              <a:pathLst>
                <a:path w="1891" h="1757" extrusionOk="0">
                  <a:moveTo>
                    <a:pt x="284" y="1"/>
                  </a:moveTo>
                  <a:cubicBezTo>
                    <a:pt x="242" y="1"/>
                    <a:pt x="200" y="9"/>
                    <a:pt x="167" y="26"/>
                  </a:cubicBezTo>
                  <a:cubicBezTo>
                    <a:pt x="134" y="26"/>
                    <a:pt x="0" y="126"/>
                    <a:pt x="67" y="193"/>
                  </a:cubicBezTo>
                  <a:cubicBezTo>
                    <a:pt x="334" y="393"/>
                    <a:pt x="634" y="593"/>
                    <a:pt x="901" y="826"/>
                  </a:cubicBezTo>
                  <a:cubicBezTo>
                    <a:pt x="1168" y="1060"/>
                    <a:pt x="1368" y="1327"/>
                    <a:pt x="1468" y="1694"/>
                  </a:cubicBezTo>
                  <a:cubicBezTo>
                    <a:pt x="1490" y="1738"/>
                    <a:pt x="1546" y="1757"/>
                    <a:pt x="1609" y="1757"/>
                  </a:cubicBezTo>
                  <a:cubicBezTo>
                    <a:pt x="1735" y="1757"/>
                    <a:pt x="1890" y="1682"/>
                    <a:pt x="1868" y="1594"/>
                  </a:cubicBezTo>
                  <a:cubicBezTo>
                    <a:pt x="1735" y="1227"/>
                    <a:pt x="1535" y="926"/>
                    <a:pt x="1268" y="693"/>
                  </a:cubicBezTo>
                  <a:cubicBezTo>
                    <a:pt x="1001" y="459"/>
                    <a:pt x="667" y="259"/>
                    <a:pt x="400" y="26"/>
                  </a:cubicBezTo>
                  <a:cubicBezTo>
                    <a:pt x="367" y="9"/>
                    <a:pt x="325" y="1"/>
                    <a:pt x="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8"/>
            <p:cNvSpPr/>
            <p:nvPr/>
          </p:nvSpPr>
          <p:spPr>
            <a:xfrm rot="10640428">
              <a:off x="927305" y="1041589"/>
              <a:ext cx="39224" cy="26899"/>
            </a:xfrm>
            <a:custGeom>
              <a:avLst/>
              <a:gdLst/>
              <a:ahLst/>
              <a:cxnLst/>
              <a:rect l="l" t="t" r="r" b="b"/>
              <a:pathLst>
                <a:path w="1569" h="1076" extrusionOk="0">
                  <a:moveTo>
                    <a:pt x="1402" y="0"/>
                  </a:moveTo>
                  <a:cubicBezTo>
                    <a:pt x="1101" y="34"/>
                    <a:pt x="801" y="167"/>
                    <a:pt x="534" y="334"/>
                  </a:cubicBezTo>
                  <a:cubicBezTo>
                    <a:pt x="301" y="501"/>
                    <a:pt x="101" y="701"/>
                    <a:pt x="1" y="1001"/>
                  </a:cubicBezTo>
                  <a:cubicBezTo>
                    <a:pt x="1" y="1054"/>
                    <a:pt x="59" y="1076"/>
                    <a:pt x="132" y="1076"/>
                  </a:cubicBezTo>
                  <a:cubicBezTo>
                    <a:pt x="241" y="1076"/>
                    <a:pt x="381" y="1028"/>
                    <a:pt x="401" y="968"/>
                  </a:cubicBezTo>
                  <a:cubicBezTo>
                    <a:pt x="434" y="834"/>
                    <a:pt x="468" y="734"/>
                    <a:pt x="534" y="634"/>
                  </a:cubicBezTo>
                  <a:cubicBezTo>
                    <a:pt x="601" y="567"/>
                    <a:pt x="701" y="467"/>
                    <a:pt x="801" y="400"/>
                  </a:cubicBezTo>
                  <a:cubicBezTo>
                    <a:pt x="901" y="334"/>
                    <a:pt x="1001" y="300"/>
                    <a:pt x="1068" y="267"/>
                  </a:cubicBezTo>
                  <a:cubicBezTo>
                    <a:pt x="1101" y="267"/>
                    <a:pt x="1135" y="234"/>
                    <a:pt x="1168" y="234"/>
                  </a:cubicBezTo>
                  <a:lnTo>
                    <a:pt x="1202" y="234"/>
                  </a:lnTo>
                  <a:cubicBezTo>
                    <a:pt x="1235" y="200"/>
                    <a:pt x="1268" y="200"/>
                    <a:pt x="1302" y="200"/>
                  </a:cubicBezTo>
                  <a:lnTo>
                    <a:pt x="1335" y="200"/>
                  </a:lnTo>
                  <a:cubicBezTo>
                    <a:pt x="1402" y="167"/>
                    <a:pt x="1535" y="134"/>
                    <a:pt x="1568" y="67"/>
                  </a:cubicBezTo>
                  <a:cubicBezTo>
                    <a:pt x="1568" y="0"/>
                    <a:pt x="1435" y="0"/>
                    <a:pt x="14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8"/>
            <p:cNvSpPr/>
            <p:nvPr/>
          </p:nvSpPr>
          <p:spPr>
            <a:xfrm rot="10640428">
              <a:off x="901484" y="1009406"/>
              <a:ext cx="47549" cy="21300"/>
            </a:xfrm>
            <a:custGeom>
              <a:avLst/>
              <a:gdLst/>
              <a:ahLst/>
              <a:cxnLst/>
              <a:rect l="l" t="t" r="r" b="b"/>
              <a:pathLst>
                <a:path w="1902" h="852" extrusionOk="0">
                  <a:moveTo>
                    <a:pt x="1649" y="0"/>
                  </a:moveTo>
                  <a:cubicBezTo>
                    <a:pt x="1369" y="0"/>
                    <a:pt x="1080" y="109"/>
                    <a:pt x="834" y="218"/>
                  </a:cubicBezTo>
                  <a:cubicBezTo>
                    <a:pt x="534" y="352"/>
                    <a:pt x="234" y="518"/>
                    <a:pt x="34" y="752"/>
                  </a:cubicBezTo>
                  <a:cubicBezTo>
                    <a:pt x="0" y="819"/>
                    <a:pt x="101" y="852"/>
                    <a:pt x="134" y="852"/>
                  </a:cubicBezTo>
                  <a:cubicBezTo>
                    <a:pt x="234" y="852"/>
                    <a:pt x="334" y="819"/>
                    <a:pt x="401" y="752"/>
                  </a:cubicBezTo>
                  <a:lnTo>
                    <a:pt x="434" y="718"/>
                  </a:lnTo>
                  <a:cubicBezTo>
                    <a:pt x="434" y="718"/>
                    <a:pt x="467" y="685"/>
                    <a:pt x="467" y="685"/>
                  </a:cubicBezTo>
                  <a:cubicBezTo>
                    <a:pt x="501" y="685"/>
                    <a:pt x="501" y="652"/>
                    <a:pt x="534" y="652"/>
                  </a:cubicBezTo>
                  <a:cubicBezTo>
                    <a:pt x="568" y="618"/>
                    <a:pt x="568" y="618"/>
                    <a:pt x="601" y="585"/>
                  </a:cubicBezTo>
                  <a:cubicBezTo>
                    <a:pt x="734" y="518"/>
                    <a:pt x="834" y="452"/>
                    <a:pt x="968" y="385"/>
                  </a:cubicBezTo>
                  <a:cubicBezTo>
                    <a:pt x="1035" y="352"/>
                    <a:pt x="1101" y="318"/>
                    <a:pt x="1168" y="318"/>
                  </a:cubicBezTo>
                  <a:cubicBezTo>
                    <a:pt x="1168" y="285"/>
                    <a:pt x="1201" y="285"/>
                    <a:pt x="1201" y="285"/>
                  </a:cubicBezTo>
                  <a:cubicBezTo>
                    <a:pt x="1205" y="283"/>
                    <a:pt x="1208" y="281"/>
                    <a:pt x="1211" y="280"/>
                  </a:cubicBezTo>
                  <a:lnTo>
                    <a:pt x="1211" y="280"/>
                  </a:lnTo>
                  <a:cubicBezTo>
                    <a:pt x="1212" y="283"/>
                    <a:pt x="1218" y="285"/>
                    <a:pt x="1235" y="285"/>
                  </a:cubicBezTo>
                  <a:cubicBezTo>
                    <a:pt x="1268" y="285"/>
                    <a:pt x="1301" y="251"/>
                    <a:pt x="1335" y="251"/>
                  </a:cubicBezTo>
                  <a:cubicBezTo>
                    <a:pt x="1368" y="251"/>
                    <a:pt x="1401" y="218"/>
                    <a:pt x="1435" y="218"/>
                  </a:cubicBezTo>
                  <a:cubicBezTo>
                    <a:pt x="1424" y="229"/>
                    <a:pt x="1424" y="233"/>
                    <a:pt x="1430" y="233"/>
                  </a:cubicBezTo>
                  <a:cubicBezTo>
                    <a:pt x="1442" y="233"/>
                    <a:pt x="1479" y="218"/>
                    <a:pt x="1502" y="218"/>
                  </a:cubicBezTo>
                  <a:lnTo>
                    <a:pt x="1602" y="218"/>
                  </a:lnTo>
                  <a:cubicBezTo>
                    <a:pt x="1668" y="218"/>
                    <a:pt x="1802" y="218"/>
                    <a:pt x="1868" y="151"/>
                  </a:cubicBezTo>
                  <a:cubicBezTo>
                    <a:pt x="1902" y="85"/>
                    <a:pt x="1902" y="18"/>
                    <a:pt x="1835" y="18"/>
                  </a:cubicBezTo>
                  <a:cubicBezTo>
                    <a:pt x="1774" y="6"/>
                    <a:pt x="1712" y="0"/>
                    <a:pt x="16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8"/>
            <p:cNvSpPr/>
            <p:nvPr/>
          </p:nvSpPr>
          <p:spPr>
            <a:xfrm rot="10640428">
              <a:off x="1094666" y="787346"/>
              <a:ext cx="43374" cy="12825"/>
            </a:xfrm>
            <a:custGeom>
              <a:avLst/>
              <a:gdLst/>
              <a:ahLst/>
              <a:cxnLst/>
              <a:rect l="l" t="t" r="r" b="b"/>
              <a:pathLst>
                <a:path w="1735" h="513" extrusionOk="0">
                  <a:moveTo>
                    <a:pt x="300" y="1"/>
                  </a:moveTo>
                  <a:cubicBezTo>
                    <a:pt x="234" y="1"/>
                    <a:pt x="100" y="34"/>
                    <a:pt x="67" y="101"/>
                  </a:cubicBezTo>
                  <a:cubicBezTo>
                    <a:pt x="0" y="134"/>
                    <a:pt x="0" y="201"/>
                    <a:pt x="100" y="201"/>
                  </a:cubicBezTo>
                  <a:cubicBezTo>
                    <a:pt x="481" y="318"/>
                    <a:pt x="914" y="513"/>
                    <a:pt x="1331" y="513"/>
                  </a:cubicBezTo>
                  <a:cubicBezTo>
                    <a:pt x="1388" y="513"/>
                    <a:pt x="1445" y="509"/>
                    <a:pt x="1501" y="501"/>
                  </a:cubicBezTo>
                  <a:cubicBezTo>
                    <a:pt x="1568" y="501"/>
                    <a:pt x="1701" y="468"/>
                    <a:pt x="1735" y="368"/>
                  </a:cubicBezTo>
                  <a:cubicBezTo>
                    <a:pt x="1735" y="301"/>
                    <a:pt x="1601" y="301"/>
                    <a:pt x="1568" y="301"/>
                  </a:cubicBezTo>
                  <a:lnTo>
                    <a:pt x="1468" y="301"/>
                  </a:lnTo>
                  <a:cubicBezTo>
                    <a:pt x="1401" y="301"/>
                    <a:pt x="1368" y="301"/>
                    <a:pt x="1334" y="267"/>
                  </a:cubicBezTo>
                  <a:cubicBezTo>
                    <a:pt x="1201" y="267"/>
                    <a:pt x="1068" y="234"/>
                    <a:pt x="967" y="201"/>
                  </a:cubicBezTo>
                  <a:cubicBezTo>
                    <a:pt x="734" y="134"/>
                    <a:pt x="534" y="67"/>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8"/>
            <p:cNvSpPr/>
            <p:nvPr/>
          </p:nvSpPr>
          <p:spPr>
            <a:xfrm rot="10640428">
              <a:off x="1078584" y="800043"/>
              <a:ext cx="45049" cy="13700"/>
            </a:xfrm>
            <a:custGeom>
              <a:avLst/>
              <a:gdLst/>
              <a:ahLst/>
              <a:cxnLst/>
              <a:rect l="l" t="t" r="r" b="b"/>
              <a:pathLst>
                <a:path w="1802" h="548" extrusionOk="0">
                  <a:moveTo>
                    <a:pt x="295" y="0"/>
                  </a:moveTo>
                  <a:cubicBezTo>
                    <a:pt x="228" y="0"/>
                    <a:pt x="148" y="24"/>
                    <a:pt x="101" y="48"/>
                  </a:cubicBezTo>
                  <a:cubicBezTo>
                    <a:pt x="67" y="81"/>
                    <a:pt x="1" y="181"/>
                    <a:pt x="67" y="214"/>
                  </a:cubicBezTo>
                  <a:cubicBezTo>
                    <a:pt x="301" y="314"/>
                    <a:pt x="568" y="381"/>
                    <a:pt x="834" y="448"/>
                  </a:cubicBezTo>
                  <a:cubicBezTo>
                    <a:pt x="1035" y="481"/>
                    <a:pt x="1268" y="548"/>
                    <a:pt x="1502" y="548"/>
                  </a:cubicBezTo>
                  <a:cubicBezTo>
                    <a:pt x="1568" y="548"/>
                    <a:pt x="1702" y="515"/>
                    <a:pt x="1735" y="448"/>
                  </a:cubicBezTo>
                  <a:cubicBezTo>
                    <a:pt x="1802" y="381"/>
                    <a:pt x="1702" y="348"/>
                    <a:pt x="1635" y="348"/>
                  </a:cubicBezTo>
                  <a:lnTo>
                    <a:pt x="1568" y="348"/>
                  </a:lnTo>
                  <a:cubicBezTo>
                    <a:pt x="1535" y="348"/>
                    <a:pt x="1468" y="314"/>
                    <a:pt x="1435" y="314"/>
                  </a:cubicBezTo>
                  <a:cubicBezTo>
                    <a:pt x="1301" y="281"/>
                    <a:pt x="1168" y="281"/>
                    <a:pt x="1068" y="248"/>
                  </a:cubicBezTo>
                  <a:cubicBezTo>
                    <a:pt x="834" y="181"/>
                    <a:pt x="601" y="114"/>
                    <a:pt x="367" y="14"/>
                  </a:cubicBezTo>
                  <a:cubicBezTo>
                    <a:pt x="348" y="4"/>
                    <a:pt x="323" y="0"/>
                    <a:pt x="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8"/>
            <p:cNvSpPr/>
            <p:nvPr/>
          </p:nvSpPr>
          <p:spPr>
            <a:xfrm rot="10640428">
              <a:off x="1100818" y="663252"/>
              <a:ext cx="35899" cy="59474"/>
            </a:xfrm>
            <a:custGeom>
              <a:avLst/>
              <a:gdLst/>
              <a:ahLst/>
              <a:cxnLst/>
              <a:rect l="l" t="t" r="r" b="b"/>
              <a:pathLst>
                <a:path w="1436" h="2379" extrusionOk="0">
                  <a:moveTo>
                    <a:pt x="1289" y="1"/>
                  </a:moveTo>
                  <a:cubicBezTo>
                    <a:pt x="1217" y="1"/>
                    <a:pt x="1150" y="32"/>
                    <a:pt x="1101" y="81"/>
                  </a:cubicBezTo>
                  <a:cubicBezTo>
                    <a:pt x="735" y="347"/>
                    <a:pt x="501" y="714"/>
                    <a:pt x="301" y="1115"/>
                  </a:cubicBezTo>
                  <a:cubicBezTo>
                    <a:pt x="134" y="1482"/>
                    <a:pt x="1" y="1915"/>
                    <a:pt x="101" y="2315"/>
                  </a:cubicBezTo>
                  <a:cubicBezTo>
                    <a:pt x="112" y="2360"/>
                    <a:pt x="160" y="2378"/>
                    <a:pt x="218" y="2378"/>
                  </a:cubicBezTo>
                  <a:cubicBezTo>
                    <a:pt x="334" y="2378"/>
                    <a:pt x="490" y="2304"/>
                    <a:pt x="468" y="2215"/>
                  </a:cubicBezTo>
                  <a:cubicBezTo>
                    <a:pt x="401" y="1848"/>
                    <a:pt x="501" y="1448"/>
                    <a:pt x="668" y="1081"/>
                  </a:cubicBezTo>
                  <a:cubicBezTo>
                    <a:pt x="835" y="714"/>
                    <a:pt x="1068" y="381"/>
                    <a:pt x="1402" y="114"/>
                  </a:cubicBezTo>
                  <a:cubicBezTo>
                    <a:pt x="1435" y="81"/>
                    <a:pt x="1435" y="14"/>
                    <a:pt x="1368" y="14"/>
                  </a:cubicBezTo>
                  <a:cubicBezTo>
                    <a:pt x="1342" y="5"/>
                    <a:pt x="1315" y="1"/>
                    <a:pt x="1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8"/>
            <p:cNvSpPr/>
            <p:nvPr/>
          </p:nvSpPr>
          <p:spPr>
            <a:xfrm rot="10640428">
              <a:off x="1064709" y="683821"/>
              <a:ext cx="29199" cy="44574"/>
            </a:xfrm>
            <a:custGeom>
              <a:avLst/>
              <a:gdLst/>
              <a:ahLst/>
              <a:cxnLst/>
              <a:rect l="l" t="t" r="r" b="b"/>
              <a:pathLst>
                <a:path w="1168" h="1783" extrusionOk="0">
                  <a:moveTo>
                    <a:pt x="1001" y="0"/>
                  </a:moveTo>
                  <a:cubicBezTo>
                    <a:pt x="934" y="0"/>
                    <a:pt x="834" y="33"/>
                    <a:pt x="767" y="100"/>
                  </a:cubicBezTo>
                  <a:cubicBezTo>
                    <a:pt x="567" y="334"/>
                    <a:pt x="401" y="600"/>
                    <a:pt x="267" y="867"/>
                  </a:cubicBezTo>
                  <a:cubicBezTo>
                    <a:pt x="134" y="1134"/>
                    <a:pt x="0" y="1434"/>
                    <a:pt x="0" y="1735"/>
                  </a:cubicBezTo>
                  <a:cubicBezTo>
                    <a:pt x="0" y="1768"/>
                    <a:pt x="45" y="1783"/>
                    <a:pt x="103" y="1783"/>
                  </a:cubicBezTo>
                  <a:cubicBezTo>
                    <a:pt x="219" y="1783"/>
                    <a:pt x="389" y="1723"/>
                    <a:pt x="367" y="1635"/>
                  </a:cubicBezTo>
                  <a:cubicBezTo>
                    <a:pt x="367" y="1334"/>
                    <a:pt x="501" y="1067"/>
                    <a:pt x="634" y="801"/>
                  </a:cubicBezTo>
                  <a:cubicBezTo>
                    <a:pt x="734" y="567"/>
                    <a:pt x="901" y="300"/>
                    <a:pt x="1101" y="100"/>
                  </a:cubicBezTo>
                  <a:cubicBezTo>
                    <a:pt x="1168" y="33"/>
                    <a:pt x="1034" y="0"/>
                    <a:pt x="10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8"/>
            <p:cNvSpPr/>
            <p:nvPr/>
          </p:nvSpPr>
          <p:spPr>
            <a:xfrm rot="10640428">
              <a:off x="1021884" y="901009"/>
              <a:ext cx="29224" cy="31424"/>
            </a:xfrm>
            <a:custGeom>
              <a:avLst/>
              <a:gdLst/>
              <a:ahLst/>
              <a:cxnLst/>
              <a:rect l="l" t="t" r="r" b="b"/>
              <a:pathLst>
                <a:path w="1169" h="1257" extrusionOk="0">
                  <a:moveTo>
                    <a:pt x="234" y="1"/>
                  </a:moveTo>
                  <a:cubicBezTo>
                    <a:pt x="201" y="34"/>
                    <a:pt x="34" y="67"/>
                    <a:pt x="34" y="134"/>
                  </a:cubicBezTo>
                  <a:cubicBezTo>
                    <a:pt x="1" y="601"/>
                    <a:pt x="434" y="968"/>
                    <a:pt x="735" y="1201"/>
                  </a:cubicBezTo>
                  <a:cubicBezTo>
                    <a:pt x="774" y="1241"/>
                    <a:pt x="836" y="1257"/>
                    <a:pt x="894" y="1257"/>
                  </a:cubicBezTo>
                  <a:cubicBezTo>
                    <a:pt x="935" y="1257"/>
                    <a:pt x="974" y="1249"/>
                    <a:pt x="1001" y="1235"/>
                  </a:cubicBezTo>
                  <a:cubicBezTo>
                    <a:pt x="1035" y="1201"/>
                    <a:pt x="1168" y="1135"/>
                    <a:pt x="1102" y="1068"/>
                  </a:cubicBezTo>
                  <a:cubicBezTo>
                    <a:pt x="935" y="935"/>
                    <a:pt x="768" y="801"/>
                    <a:pt x="635" y="634"/>
                  </a:cubicBezTo>
                  <a:cubicBezTo>
                    <a:pt x="501" y="501"/>
                    <a:pt x="401" y="301"/>
                    <a:pt x="401" y="101"/>
                  </a:cubicBezTo>
                  <a:cubicBezTo>
                    <a:pt x="401" y="1"/>
                    <a:pt x="301" y="1"/>
                    <a:pt x="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8"/>
            <p:cNvSpPr/>
            <p:nvPr/>
          </p:nvSpPr>
          <p:spPr>
            <a:xfrm rot="10640428">
              <a:off x="1008763" y="928945"/>
              <a:ext cx="25874" cy="21700"/>
            </a:xfrm>
            <a:custGeom>
              <a:avLst/>
              <a:gdLst/>
              <a:ahLst/>
              <a:cxnLst/>
              <a:rect l="l" t="t" r="r" b="b"/>
              <a:pathLst>
                <a:path w="1035" h="868" extrusionOk="0">
                  <a:moveTo>
                    <a:pt x="167" y="0"/>
                  </a:moveTo>
                  <a:cubicBezTo>
                    <a:pt x="134" y="0"/>
                    <a:pt x="67" y="33"/>
                    <a:pt x="34" y="67"/>
                  </a:cubicBezTo>
                  <a:cubicBezTo>
                    <a:pt x="34" y="100"/>
                    <a:pt x="0" y="134"/>
                    <a:pt x="0" y="167"/>
                  </a:cubicBezTo>
                  <a:cubicBezTo>
                    <a:pt x="100" y="300"/>
                    <a:pt x="167" y="434"/>
                    <a:pt x="300" y="534"/>
                  </a:cubicBezTo>
                  <a:cubicBezTo>
                    <a:pt x="401" y="667"/>
                    <a:pt x="534" y="767"/>
                    <a:pt x="667" y="834"/>
                  </a:cubicBezTo>
                  <a:cubicBezTo>
                    <a:pt x="701" y="867"/>
                    <a:pt x="767" y="867"/>
                    <a:pt x="801" y="867"/>
                  </a:cubicBezTo>
                  <a:cubicBezTo>
                    <a:pt x="834" y="867"/>
                    <a:pt x="901" y="834"/>
                    <a:pt x="934" y="801"/>
                  </a:cubicBezTo>
                  <a:cubicBezTo>
                    <a:pt x="1001" y="767"/>
                    <a:pt x="1034" y="701"/>
                    <a:pt x="968" y="667"/>
                  </a:cubicBezTo>
                  <a:cubicBezTo>
                    <a:pt x="934" y="634"/>
                    <a:pt x="901" y="601"/>
                    <a:pt x="868" y="601"/>
                  </a:cubicBezTo>
                  <a:cubicBezTo>
                    <a:pt x="868" y="567"/>
                    <a:pt x="834" y="567"/>
                    <a:pt x="834" y="567"/>
                  </a:cubicBezTo>
                  <a:cubicBezTo>
                    <a:pt x="801" y="567"/>
                    <a:pt x="801" y="534"/>
                    <a:pt x="801" y="534"/>
                  </a:cubicBezTo>
                  <a:cubicBezTo>
                    <a:pt x="734" y="500"/>
                    <a:pt x="701" y="434"/>
                    <a:pt x="634" y="400"/>
                  </a:cubicBezTo>
                  <a:cubicBezTo>
                    <a:pt x="534" y="300"/>
                    <a:pt x="467" y="200"/>
                    <a:pt x="401" y="67"/>
                  </a:cubicBezTo>
                  <a:lnTo>
                    <a:pt x="401" y="100"/>
                  </a:lnTo>
                  <a:cubicBezTo>
                    <a:pt x="401" y="67"/>
                    <a:pt x="401" y="67"/>
                    <a:pt x="367" y="67"/>
                  </a:cubicBezTo>
                  <a:cubicBezTo>
                    <a:pt x="367" y="33"/>
                    <a:pt x="334" y="0"/>
                    <a:pt x="3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8"/>
            <p:cNvSpPr/>
            <p:nvPr/>
          </p:nvSpPr>
          <p:spPr>
            <a:xfrm rot="10640428">
              <a:off x="1037515" y="856108"/>
              <a:ext cx="30674" cy="42074"/>
            </a:xfrm>
            <a:custGeom>
              <a:avLst/>
              <a:gdLst/>
              <a:ahLst/>
              <a:cxnLst/>
              <a:rect l="l" t="t" r="r" b="b"/>
              <a:pathLst>
                <a:path w="1227" h="1683" extrusionOk="0">
                  <a:moveTo>
                    <a:pt x="287" y="1"/>
                  </a:moveTo>
                  <a:cubicBezTo>
                    <a:pt x="171" y="1"/>
                    <a:pt x="1" y="75"/>
                    <a:pt x="23" y="164"/>
                  </a:cubicBezTo>
                  <a:cubicBezTo>
                    <a:pt x="90" y="497"/>
                    <a:pt x="223" y="797"/>
                    <a:pt x="356" y="1098"/>
                  </a:cubicBezTo>
                  <a:cubicBezTo>
                    <a:pt x="490" y="1331"/>
                    <a:pt x="623" y="1531"/>
                    <a:pt x="790" y="1665"/>
                  </a:cubicBezTo>
                  <a:cubicBezTo>
                    <a:pt x="815" y="1677"/>
                    <a:pt x="846" y="1682"/>
                    <a:pt x="879" y="1682"/>
                  </a:cubicBezTo>
                  <a:cubicBezTo>
                    <a:pt x="1029" y="1682"/>
                    <a:pt x="1227" y="1574"/>
                    <a:pt x="1090" y="1465"/>
                  </a:cubicBezTo>
                  <a:lnTo>
                    <a:pt x="1057" y="1465"/>
                  </a:lnTo>
                  <a:cubicBezTo>
                    <a:pt x="1057" y="1431"/>
                    <a:pt x="1024" y="1431"/>
                    <a:pt x="1024" y="1398"/>
                  </a:cubicBezTo>
                  <a:cubicBezTo>
                    <a:pt x="990" y="1365"/>
                    <a:pt x="957" y="1331"/>
                    <a:pt x="924" y="1298"/>
                  </a:cubicBezTo>
                  <a:cubicBezTo>
                    <a:pt x="857" y="1198"/>
                    <a:pt x="790" y="1098"/>
                    <a:pt x="723" y="964"/>
                  </a:cubicBezTo>
                  <a:cubicBezTo>
                    <a:pt x="557" y="697"/>
                    <a:pt x="457" y="364"/>
                    <a:pt x="390" y="64"/>
                  </a:cubicBezTo>
                  <a:cubicBezTo>
                    <a:pt x="390" y="19"/>
                    <a:pt x="345" y="1"/>
                    <a:pt x="2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8"/>
            <p:cNvSpPr/>
            <p:nvPr/>
          </p:nvSpPr>
          <p:spPr>
            <a:xfrm rot="10640428">
              <a:off x="1007627" y="978683"/>
              <a:ext cx="40774" cy="25949"/>
            </a:xfrm>
            <a:custGeom>
              <a:avLst/>
              <a:gdLst/>
              <a:ahLst/>
              <a:cxnLst/>
              <a:rect l="l" t="t" r="r" b="b"/>
              <a:pathLst>
                <a:path w="1631" h="1038" extrusionOk="0">
                  <a:moveTo>
                    <a:pt x="221" y="1"/>
                  </a:moveTo>
                  <a:cubicBezTo>
                    <a:pt x="154" y="34"/>
                    <a:pt x="21" y="68"/>
                    <a:pt x="21" y="134"/>
                  </a:cubicBezTo>
                  <a:cubicBezTo>
                    <a:pt x="1" y="194"/>
                    <a:pt x="41" y="206"/>
                    <a:pt x="90" y="206"/>
                  </a:cubicBezTo>
                  <a:cubicBezTo>
                    <a:pt x="123" y="206"/>
                    <a:pt x="161" y="201"/>
                    <a:pt x="187" y="201"/>
                  </a:cubicBezTo>
                  <a:cubicBezTo>
                    <a:pt x="221" y="201"/>
                    <a:pt x="254" y="201"/>
                    <a:pt x="254" y="234"/>
                  </a:cubicBezTo>
                  <a:lnTo>
                    <a:pt x="321" y="234"/>
                  </a:lnTo>
                  <a:cubicBezTo>
                    <a:pt x="354" y="268"/>
                    <a:pt x="388" y="268"/>
                    <a:pt x="388" y="268"/>
                  </a:cubicBezTo>
                  <a:cubicBezTo>
                    <a:pt x="521" y="334"/>
                    <a:pt x="621" y="401"/>
                    <a:pt x="721" y="501"/>
                  </a:cubicBezTo>
                  <a:cubicBezTo>
                    <a:pt x="888" y="635"/>
                    <a:pt x="1055" y="835"/>
                    <a:pt x="1221" y="1002"/>
                  </a:cubicBezTo>
                  <a:cubicBezTo>
                    <a:pt x="1238" y="1027"/>
                    <a:pt x="1274" y="1037"/>
                    <a:pt x="1316" y="1037"/>
                  </a:cubicBezTo>
                  <a:cubicBezTo>
                    <a:pt x="1442" y="1037"/>
                    <a:pt x="1630" y="943"/>
                    <a:pt x="1555" y="868"/>
                  </a:cubicBezTo>
                  <a:cubicBezTo>
                    <a:pt x="1388" y="668"/>
                    <a:pt x="1221" y="468"/>
                    <a:pt x="988" y="301"/>
                  </a:cubicBezTo>
                  <a:cubicBezTo>
                    <a:pt x="788" y="134"/>
                    <a:pt x="521" y="1"/>
                    <a:pt x="2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8"/>
            <p:cNvSpPr/>
            <p:nvPr/>
          </p:nvSpPr>
          <p:spPr>
            <a:xfrm rot="10640428">
              <a:off x="788470" y="954218"/>
              <a:ext cx="34199" cy="10575"/>
            </a:xfrm>
            <a:custGeom>
              <a:avLst/>
              <a:gdLst/>
              <a:ahLst/>
              <a:cxnLst/>
              <a:rect l="l" t="t" r="r" b="b"/>
              <a:pathLst>
                <a:path w="1368" h="423" extrusionOk="0">
                  <a:moveTo>
                    <a:pt x="533" y="0"/>
                  </a:moveTo>
                  <a:cubicBezTo>
                    <a:pt x="420" y="0"/>
                    <a:pt x="307" y="11"/>
                    <a:pt x="200" y="31"/>
                  </a:cubicBezTo>
                  <a:cubicBezTo>
                    <a:pt x="134" y="31"/>
                    <a:pt x="34" y="64"/>
                    <a:pt x="0" y="164"/>
                  </a:cubicBezTo>
                  <a:cubicBezTo>
                    <a:pt x="0" y="264"/>
                    <a:pt x="134" y="264"/>
                    <a:pt x="167" y="264"/>
                  </a:cubicBezTo>
                  <a:cubicBezTo>
                    <a:pt x="234" y="231"/>
                    <a:pt x="334" y="231"/>
                    <a:pt x="401" y="231"/>
                  </a:cubicBezTo>
                  <a:lnTo>
                    <a:pt x="634" y="231"/>
                  </a:lnTo>
                  <a:cubicBezTo>
                    <a:pt x="634" y="264"/>
                    <a:pt x="667" y="264"/>
                    <a:pt x="667" y="264"/>
                  </a:cubicBezTo>
                  <a:lnTo>
                    <a:pt x="734" y="264"/>
                  </a:lnTo>
                  <a:cubicBezTo>
                    <a:pt x="734" y="264"/>
                    <a:pt x="734" y="264"/>
                    <a:pt x="768" y="298"/>
                  </a:cubicBezTo>
                  <a:cubicBezTo>
                    <a:pt x="834" y="298"/>
                    <a:pt x="901" y="364"/>
                    <a:pt x="934" y="398"/>
                  </a:cubicBezTo>
                  <a:cubicBezTo>
                    <a:pt x="968" y="414"/>
                    <a:pt x="1009" y="423"/>
                    <a:pt x="1055" y="423"/>
                  </a:cubicBezTo>
                  <a:cubicBezTo>
                    <a:pt x="1101" y="423"/>
                    <a:pt x="1151" y="414"/>
                    <a:pt x="1201" y="398"/>
                  </a:cubicBezTo>
                  <a:cubicBezTo>
                    <a:pt x="1235" y="364"/>
                    <a:pt x="1368" y="298"/>
                    <a:pt x="1301" y="231"/>
                  </a:cubicBezTo>
                  <a:cubicBezTo>
                    <a:pt x="1088" y="65"/>
                    <a:pt x="808" y="0"/>
                    <a:pt x="5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8"/>
            <p:cNvSpPr/>
            <p:nvPr/>
          </p:nvSpPr>
          <p:spPr>
            <a:xfrm rot="10640428">
              <a:off x="775425" y="979203"/>
              <a:ext cx="38399" cy="10900"/>
            </a:xfrm>
            <a:custGeom>
              <a:avLst/>
              <a:gdLst/>
              <a:ahLst/>
              <a:cxnLst/>
              <a:rect l="l" t="t" r="r" b="b"/>
              <a:pathLst>
                <a:path w="1536" h="436" extrusionOk="0">
                  <a:moveTo>
                    <a:pt x="502" y="0"/>
                  </a:moveTo>
                  <a:cubicBezTo>
                    <a:pt x="414" y="0"/>
                    <a:pt x="325" y="7"/>
                    <a:pt x="234" y="21"/>
                  </a:cubicBezTo>
                  <a:cubicBezTo>
                    <a:pt x="167" y="54"/>
                    <a:pt x="34" y="54"/>
                    <a:pt x="1" y="154"/>
                  </a:cubicBezTo>
                  <a:cubicBezTo>
                    <a:pt x="1" y="221"/>
                    <a:pt x="134" y="221"/>
                    <a:pt x="167" y="221"/>
                  </a:cubicBezTo>
                  <a:cubicBezTo>
                    <a:pt x="267" y="188"/>
                    <a:pt x="334" y="188"/>
                    <a:pt x="434" y="188"/>
                  </a:cubicBezTo>
                  <a:cubicBezTo>
                    <a:pt x="501" y="188"/>
                    <a:pt x="568" y="221"/>
                    <a:pt x="668" y="221"/>
                  </a:cubicBezTo>
                  <a:cubicBezTo>
                    <a:pt x="835" y="254"/>
                    <a:pt x="1001" y="321"/>
                    <a:pt x="1168" y="421"/>
                  </a:cubicBezTo>
                  <a:cubicBezTo>
                    <a:pt x="1188" y="431"/>
                    <a:pt x="1213" y="435"/>
                    <a:pt x="1241" y="435"/>
                  </a:cubicBezTo>
                  <a:cubicBezTo>
                    <a:pt x="1307" y="435"/>
                    <a:pt x="1388" y="411"/>
                    <a:pt x="1435" y="388"/>
                  </a:cubicBezTo>
                  <a:cubicBezTo>
                    <a:pt x="1468" y="355"/>
                    <a:pt x="1535" y="288"/>
                    <a:pt x="1468" y="254"/>
                  </a:cubicBezTo>
                  <a:cubicBezTo>
                    <a:pt x="1152" y="96"/>
                    <a:pt x="835" y="0"/>
                    <a:pt x="5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8"/>
            <p:cNvSpPr/>
            <p:nvPr/>
          </p:nvSpPr>
          <p:spPr>
            <a:xfrm rot="10640428">
              <a:off x="855796" y="1074481"/>
              <a:ext cx="31724" cy="9525"/>
            </a:xfrm>
            <a:custGeom>
              <a:avLst/>
              <a:gdLst/>
              <a:ahLst/>
              <a:cxnLst/>
              <a:rect l="l" t="t" r="r" b="b"/>
              <a:pathLst>
                <a:path w="1269" h="381" extrusionOk="0">
                  <a:moveTo>
                    <a:pt x="762" y="0"/>
                  </a:moveTo>
                  <a:cubicBezTo>
                    <a:pt x="709" y="0"/>
                    <a:pt x="655" y="4"/>
                    <a:pt x="601" y="13"/>
                  </a:cubicBezTo>
                  <a:cubicBezTo>
                    <a:pt x="435" y="47"/>
                    <a:pt x="201" y="113"/>
                    <a:pt x="68" y="247"/>
                  </a:cubicBezTo>
                  <a:cubicBezTo>
                    <a:pt x="34" y="280"/>
                    <a:pt x="1" y="280"/>
                    <a:pt x="34" y="313"/>
                  </a:cubicBezTo>
                  <a:cubicBezTo>
                    <a:pt x="34" y="347"/>
                    <a:pt x="68" y="380"/>
                    <a:pt x="101" y="380"/>
                  </a:cubicBezTo>
                  <a:cubicBezTo>
                    <a:pt x="168" y="380"/>
                    <a:pt x="301" y="380"/>
                    <a:pt x="368" y="313"/>
                  </a:cubicBezTo>
                  <a:cubicBezTo>
                    <a:pt x="368" y="280"/>
                    <a:pt x="368" y="280"/>
                    <a:pt x="401" y="280"/>
                  </a:cubicBezTo>
                  <a:cubicBezTo>
                    <a:pt x="401" y="247"/>
                    <a:pt x="401" y="247"/>
                    <a:pt x="435" y="247"/>
                  </a:cubicBezTo>
                  <a:lnTo>
                    <a:pt x="468" y="247"/>
                  </a:lnTo>
                  <a:lnTo>
                    <a:pt x="501" y="213"/>
                  </a:lnTo>
                  <a:lnTo>
                    <a:pt x="835" y="213"/>
                  </a:lnTo>
                  <a:cubicBezTo>
                    <a:pt x="835" y="213"/>
                    <a:pt x="868" y="213"/>
                    <a:pt x="868" y="247"/>
                  </a:cubicBezTo>
                  <a:lnTo>
                    <a:pt x="902" y="247"/>
                  </a:lnTo>
                  <a:cubicBezTo>
                    <a:pt x="921" y="256"/>
                    <a:pt x="944" y="260"/>
                    <a:pt x="968" y="260"/>
                  </a:cubicBezTo>
                  <a:cubicBezTo>
                    <a:pt x="1027" y="260"/>
                    <a:pt x="1098" y="237"/>
                    <a:pt x="1168" y="213"/>
                  </a:cubicBezTo>
                  <a:cubicBezTo>
                    <a:pt x="1202" y="180"/>
                    <a:pt x="1269" y="80"/>
                    <a:pt x="1202" y="80"/>
                  </a:cubicBezTo>
                  <a:cubicBezTo>
                    <a:pt x="1055" y="31"/>
                    <a:pt x="909" y="0"/>
                    <a:pt x="7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8"/>
            <p:cNvSpPr/>
            <p:nvPr/>
          </p:nvSpPr>
          <p:spPr>
            <a:xfrm rot="10640428">
              <a:off x="849028" y="1019949"/>
              <a:ext cx="30049" cy="7125"/>
            </a:xfrm>
            <a:custGeom>
              <a:avLst/>
              <a:gdLst/>
              <a:ahLst/>
              <a:cxnLst/>
              <a:rect l="l" t="t" r="r" b="b"/>
              <a:pathLst>
                <a:path w="1202" h="285" extrusionOk="0">
                  <a:moveTo>
                    <a:pt x="638" y="1"/>
                  </a:moveTo>
                  <a:cubicBezTo>
                    <a:pt x="476" y="1"/>
                    <a:pt x="317" y="26"/>
                    <a:pt x="167" y="93"/>
                  </a:cubicBezTo>
                  <a:cubicBezTo>
                    <a:pt x="101" y="126"/>
                    <a:pt x="0" y="193"/>
                    <a:pt x="67" y="259"/>
                  </a:cubicBezTo>
                  <a:cubicBezTo>
                    <a:pt x="84" y="276"/>
                    <a:pt x="126" y="284"/>
                    <a:pt x="171" y="284"/>
                  </a:cubicBezTo>
                  <a:cubicBezTo>
                    <a:pt x="217" y="284"/>
                    <a:pt x="267" y="276"/>
                    <a:pt x="301" y="259"/>
                  </a:cubicBezTo>
                  <a:cubicBezTo>
                    <a:pt x="334" y="259"/>
                    <a:pt x="334" y="226"/>
                    <a:pt x="367" y="226"/>
                  </a:cubicBezTo>
                  <a:lnTo>
                    <a:pt x="434" y="226"/>
                  </a:lnTo>
                  <a:cubicBezTo>
                    <a:pt x="434" y="214"/>
                    <a:pt x="434" y="207"/>
                    <a:pt x="433" y="203"/>
                  </a:cubicBezTo>
                  <a:lnTo>
                    <a:pt x="433" y="203"/>
                  </a:lnTo>
                  <a:cubicBezTo>
                    <a:pt x="455" y="193"/>
                    <a:pt x="478" y="193"/>
                    <a:pt x="501" y="193"/>
                  </a:cubicBezTo>
                  <a:lnTo>
                    <a:pt x="634" y="193"/>
                  </a:lnTo>
                  <a:cubicBezTo>
                    <a:pt x="634" y="193"/>
                    <a:pt x="668" y="193"/>
                    <a:pt x="668" y="226"/>
                  </a:cubicBezTo>
                  <a:lnTo>
                    <a:pt x="701" y="226"/>
                  </a:lnTo>
                  <a:cubicBezTo>
                    <a:pt x="768" y="226"/>
                    <a:pt x="834" y="226"/>
                    <a:pt x="901" y="259"/>
                  </a:cubicBezTo>
                  <a:cubicBezTo>
                    <a:pt x="968" y="259"/>
                    <a:pt x="1101" y="226"/>
                    <a:pt x="1168" y="193"/>
                  </a:cubicBezTo>
                  <a:cubicBezTo>
                    <a:pt x="1168" y="159"/>
                    <a:pt x="1201" y="126"/>
                    <a:pt x="1201" y="93"/>
                  </a:cubicBezTo>
                  <a:cubicBezTo>
                    <a:pt x="1201" y="59"/>
                    <a:pt x="1135" y="59"/>
                    <a:pt x="1135" y="59"/>
                  </a:cubicBezTo>
                  <a:cubicBezTo>
                    <a:pt x="968" y="26"/>
                    <a:pt x="801" y="1"/>
                    <a:pt x="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8"/>
            <p:cNvSpPr/>
            <p:nvPr/>
          </p:nvSpPr>
          <p:spPr>
            <a:xfrm rot="10640428">
              <a:off x="852848" y="1047718"/>
              <a:ext cx="25049" cy="8450"/>
            </a:xfrm>
            <a:custGeom>
              <a:avLst/>
              <a:gdLst/>
              <a:ahLst/>
              <a:cxnLst/>
              <a:rect l="l" t="t" r="r" b="b"/>
              <a:pathLst>
                <a:path w="1002" h="338" extrusionOk="0">
                  <a:moveTo>
                    <a:pt x="621" y="0"/>
                  </a:moveTo>
                  <a:cubicBezTo>
                    <a:pt x="427" y="0"/>
                    <a:pt x="234" y="52"/>
                    <a:pt x="67" y="157"/>
                  </a:cubicBezTo>
                  <a:cubicBezTo>
                    <a:pt x="34" y="190"/>
                    <a:pt x="1" y="223"/>
                    <a:pt x="1" y="257"/>
                  </a:cubicBezTo>
                  <a:cubicBezTo>
                    <a:pt x="1" y="257"/>
                    <a:pt x="1" y="290"/>
                    <a:pt x="34" y="324"/>
                  </a:cubicBezTo>
                  <a:cubicBezTo>
                    <a:pt x="53" y="333"/>
                    <a:pt x="79" y="337"/>
                    <a:pt x="106" y="337"/>
                  </a:cubicBezTo>
                  <a:cubicBezTo>
                    <a:pt x="173" y="337"/>
                    <a:pt x="254" y="314"/>
                    <a:pt x="301" y="290"/>
                  </a:cubicBezTo>
                  <a:cubicBezTo>
                    <a:pt x="301" y="257"/>
                    <a:pt x="334" y="257"/>
                    <a:pt x="334" y="257"/>
                  </a:cubicBezTo>
                  <a:cubicBezTo>
                    <a:pt x="367" y="257"/>
                    <a:pt x="367" y="223"/>
                    <a:pt x="401" y="223"/>
                  </a:cubicBezTo>
                  <a:lnTo>
                    <a:pt x="668" y="223"/>
                  </a:lnTo>
                  <a:cubicBezTo>
                    <a:pt x="668" y="257"/>
                    <a:pt x="668" y="257"/>
                    <a:pt x="668" y="257"/>
                  </a:cubicBezTo>
                  <a:cubicBezTo>
                    <a:pt x="697" y="267"/>
                    <a:pt x="726" y="271"/>
                    <a:pt x="755" y="271"/>
                  </a:cubicBezTo>
                  <a:cubicBezTo>
                    <a:pt x="824" y="271"/>
                    <a:pt x="887" y="247"/>
                    <a:pt x="935" y="223"/>
                  </a:cubicBezTo>
                  <a:cubicBezTo>
                    <a:pt x="968" y="190"/>
                    <a:pt x="1001" y="157"/>
                    <a:pt x="1001" y="123"/>
                  </a:cubicBezTo>
                  <a:cubicBezTo>
                    <a:pt x="1001" y="90"/>
                    <a:pt x="1001" y="90"/>
                    <a:pt x="968" y="57"/>
                  </a:cubicBezTo>
                  <a:cubicBezTo>
                    <a:pt x="855" y="19"/>
                    <a:pt x="738" y="0"/>
                    <a:pt x="6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8"/>
            <p:cNvSpPr/>
            <p:nvPr/>
          </p:nvSpPr>
          <p:spPr>
            <a:xfrm rot="10640428">
              <a:off x="1093972" y="844267"/>
              <a:ext cx="14200" cy="14225"/>
            </a:xfrm>
            <a:custGeom>
              <a:avLst/>
              <a:gdLst/>
              <a:ahLst/>
              <a:cxnLst/>
              <a:rect l="l" t="t" r="r" b="b"/>
              <a:pathLst>
                <a:path w="568" h="569" extrusionOk="0">
                  <a:moveTo>
                    <a:pt x="300" y="1"/>
                  </a:moveTo>
                  <a:cubicBezTo>
                    <a:pt x="133" y="1"/>
                    <a:pt x="0" y="134"/>
                    <a:pt x="0" y="268"/>
                  </a:cubicBezTo>
                  <a:cubicBezTo>
                    <a:pt x="0" y="435"/>
                    <a:pt x="100" y="568"/>
                    <a:pt x="267" y="568"/>
                  </a:cubicBezTo>
                  <a:cubicBezTo>
                    <a:pt x="434" y="568"/>
                    <a:pt x="534" y="468"/>
                    <a:pt x="567" y="301"/>
                  </a:cubicBezTo>
                  <a:cubicBezTo>
                    <a:pt x="567" y="134"/>
                    <a:pt x="434" y="1"/>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8"/>
            <p:cNvSpPr/>
            <p:nvPr/>
          </p:nvSpPr>
          <p:spPr>
            <a:xfrm rot="10640428">
              <a:off x="1107334" y="862016"/>
              <a:ext cx="14200" cy="14200"/>
            </a:xfrm>
            <a:custGeom>
              <a:avLst/>
              <a:gdLst/>
              <a:ahLst/>
              <a:cxnLst/>
              <a:rect l="l" t="t" r="r" b="b"/>
              <a:pathLst>
                <a:path w="568" h="568" extrusionOk="0">
                  <a:moveTo>
                    <a:pt x="301" y="0"/>
                  </a:moveTo>
                  <a:cubicBezTo>
                    <a:pt x="134" y="0"/>
                    <a:pt x="1" y="134"/>
                    <a:pt x="1" y="267"/>
                  </a:cubicBezTo>
                  <a:cubicBezTo>
                    <a:pt x="1" y="434"/>
                    <a:pt x="101" y="567"/>
                    <a:pt x="268" y="567"/>
                  </a:cubicBezTo>
                  <a:cubicBezTo>
                    <a:pt x="434" y="567"/>
                    <a:pt x="568" y="467"/>
                    <a:pt x="568" y="300"/>
                  </a:cubicBezTo>
                  <a:cubicBezTo>
                    <a:pt x="568" y="134"/>
                    <a:pt x="434" y="0"/>
                    <a:pt x="3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8"/>
            <p:cNvSpPr/>
            <p:nvPr/>
          </p:nvSpPr>
          <p:spPr>
            <a:xfrm rot="10640428">
              <a:off x="1081635" y="898872"/>
              <a:ext cx="20875" cy="20225"/>
            </a:xfrm>
            <a:custGeom>
              <a:avLst/>
              <a:gdLst/>
              <a:ahLst/>
              <a:cxnLst/>
              <a:rect l="l" t="t" r="r" b="b"/>
              <a:pathLst>
                <a:path w="835" h="809" extrusionOk="0">
                  <a:moveTo>
                    <a:pt x="390" y="1"/>
                  </a:moveTo>
                  <a:cubicBezTo>
                    <a:pt x="206" y="1"/>
                    <a:pt x="34" y="186"/>
                    <a:pt x="34" y="371"/>
                  </a:cubicBezTo>
                  <a:cubicBezTo>
                    <a:pt x="1" y="605"/>
                    <a:pt x="167" y="805"/>
                    <a:pt x="401" y="805"/>
                  </a:cubicBezTo>
                  <a:cubicBezTo>
                    <a:pt x="418" y="807"/>
                    <a:pt x="435" y="808"/>
                    <a:pt x="452" y="808"/>
                  </a:cubicBezTo>
                  <a:cubicBezTo>
                    <a:pt x="663" y="808"/>
                    <a:pt x="835" y="623"/>
                    <a:pt x="835" y="438"/>
                  </a:cubicBezTo>
                  <a:cubicBezTo>
                    <a:pt x="835" y="204"/>
                    <a:pt x="668" y="4"/>
                    <a:pt x="434" y="4"/>
                  </a:cubicBezTo>
                  <a:cubicBezTo>
                    <a:pt x="419" y="2"/>
                    <a:pt x="405"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8"/>
            <p:cNvSpPr/>
            <p:nvPr/>
          </p:nvSpPr>
          <p:spPr>
            <a:xfrm rot="10640428">
              <a:off x="1057060" y="909198"/>
              <a:ext cx="20875" cy="20125"/>
            </a:xfrm>
            <a:custGeom>
              <a:avLst/>
              <a:gdLst/>
              <a:ahLst/>
              <a:cxnLst/>
              <a:rect l="l" t="t" r="r" b="b"/>
              <a:pathLst>
                <a:path w="835" h="805" extrusionOk="0">
                  <a:moveTo>
                    <a:pt x="434" y="0"/>
                  </a:moveTo>
                  <a:cubicBezTo>
                    <a:pt x="200" y="0"/>
                    <a:pt x="34" y="167"/>
                    <a:pt x="0" y="401"/>
                  </a:cubicBezTo>
                  <a:cubicBezTo>
                    <a:pt x="0" y="601"/>
                    <a:pt x="167" y="801"/>
                    <a:pt x="401" y="801"/>
                  </a:cubicBezTo>
                  <a:cubicBezTo>
                    <a:pt x="418" y="803"/>
                    <a:pt x="435" y="805"/>
                    <a:pt x="452" y="805"/>
                  </a:cubicBezTo>
                  <a:cubicBezTo>
                    <a:pt x="663" y="805"/>
                    <a:pt x="834" y="619"/>
                    <a:pt x="834" y="434"/>
                  </a:cubicBezTo>
                  <a:cubicBezTo>
                    <a:pt x="834" y="200"/>
                    <a:pt x="667" y="0"/>
                    <a:pt x="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8"/>
            <p:cNvSpPr/>
            <p:nvPr/>
          </p:nvSpPr>
          <p:spPr>
            <a:xfrm rot="10640428">
              <a:off x="1033922" y="932071"/>
              <a:ext cx="20875" cy="20150"/>
            </a:xfrm>
            <a:custGeom>
              <a:avLst/>
              <a:gdLst/>
              <a:ahLst/>
              <a:cxnLst/>
              <a:rect l="l" t="t" r="r" b="b"/>
              <a:pathLst>
                <a:path w="835" h="806" extrusionOk="0">
                  <a:moveTo>
                    <a:pt x="375" y="1"/>
                  </a:moveTo>
                  <a:cubicBezTo>
                    <a:pt x="168" y="1"/>
                    <a:pt x="1" y="158"/>
                    <a:pt x="1" y="372"/>
                  </a:cubicBezTo>
                  <a:cubicBezTo>
                    <a:pt x="1" y="605"/>
                    <a:pt x="167" y="806"/>
                    <a:pt x="401" y="806"/>
                  </a:cubicBezTo>
                  <a:cubicBezTo>
                    <a:pt x="601" y="806"/>
                    <a:pt x="801" y="639"/>
                    <a:pt x="801" y="405"/>
                  </a:cubicBezTo>
                  <a:cubicBezTo>
                    <a:pt x="835" y="205"/>
                    <a:pt x="634" y="5"/>
                    <a:pt x="434" y="5"/>
                  </a:cubicBezTo>
                  <a:cubicBezTo>
                    <a:pt x="414" y="2"/>
                    <a:pt x="395" y="1"/>
                    <a:pt x="3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8"/>
            <p:cNvSpPr/>
            <p:nvPr/>
          </p:nvSpPr>
          <p:spPr>
            <a:xfrm rot="10640428">
              <a:off x="1091885" y="921871"/>
              <a:ext cx="20875" cy="20125"/>
            </a:xfrm>
            <a:custGeom>
              <a:avLst/>
              <a:gdLst/>
              <a:ahLst/>
              <a:cxnLst/>
              <a:rect l="l" t="t" r="r" b="b"/>
              <a:pathLst>
                <a:path w="835" h="805" extrusionOk="0">
                  <a:moveTo>
                    <a:pt x="390" y="1"/>
                  </a:moveTo>
                  <a:cubicBezTo>
                    <a:pt x="206" y="1"/>
                    <a:pt x="34" y="186"/>
                    <a:pt x="34" y="371"/>
                  </a:cubicBezTo>
                  <a:cubicBezTo>
                    <a:pt x="1" y="605"/>
                    <a:pt x="167" y="805"/>
                    <a:pt x="401" y="805"/>
                  </a:cubicBezTo>
                  <a:cubicBezTo>
                    <a:pt x="634" y="805"/>
                    <a:pt x="835" y="638"/>
                    <a:pt x="835" y="405"/>
                  </a:cubicBezTo>
                  <a:cubicBezTo>
                    <a:pt x="835" y="204"/>
                    <a:pt x="668" y="4"/>
                    <a:pt x="434" y="4"/>
                  </a:cubicBezTo>
                  <a:cubicBezTo>
                    <a:pt x="419" y="2"/>
                    <a:pt x="405"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8"/>
            <p:cNvSpPr/>
            <p:nvPr/>
          </p:nvSpPr>
          <p:spPr>
            <a:xfrm rot="10640428">
              <a:off x="1106209" y="888646"/>
              <a:ext cx="20875" cy="20125"/>
            </a:xfrm>
            <a:custGeom>
              <a:avLst/>
              <a:gdLst/>
              <a:ahLst/>
              <a:cxnLst/>
              <a:rect l="l" t="t" r="r" b="b"/>
              <a:pathLst>
                <a:path w="835" h="805" extrusionOk="0">
                  <a:moveTo>
                    <a:pt x="384" y="0"/>
                  </a:moveTo>
                  <a:cubicBezTo>
                    <a:pt x="177" y="0"/>
                    <a:pt x="32" y="186"/>
                    <a:pt x="1" y="371"/>
                  </a:cubicBezTo>
                  <a:cubicBezTo>
                    <a:pt x="1" y="605"/>
                    <a:pt x="168" y="805"/>
                    <a:pt x="401" y="805"/>
                  </a:cubicBezTo>
                  <a:cubicBezTo>
                    <a:pt x="635" y="805"/>
                    <a:pt x="801" y="638"/>
                    <a:pt x="835" y="404"/>
                  </a:cubicBezTo>
                  <a:cubicBezTo>
                    <a:pt x="835" y="204"/>
                    <a:pt x="668" y="4"/>
                    <a:pt x="435" y="4"/>
                  </a:cubicBezTo>
                  <a:cubicBezTo>
                    <a:pt x="417" y="2"/>
                    <a:pt x="400"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8"/>
            <p:cNvSpPr/>
            <p:nvPr/>
          </p:nvSpPr>
          <p:spPr>
            <a:xfrm rot="10640428">
              <a:off x="1081264" y="877474"/>
              <a:ext cx="11700" cy="11700"/>
            </a:xfrm>
            <a:custGeom>
              <a:avLst/>
              <a:gdLst/>
              <a:ahLst/>
              <a:cxnLst/>
              <a:rect l="l" t="t" r="r" b="b"/>
              <a:pathLst>
                <a:path w="468" h="468" extrusionOk="0">
                  <a:moveTo>
                    <a:pt x="234" y="0"/>
                  </a:moveTo>
                  <a:cubicBezTo>
                    <a:pt x="134" y="0"/>
                    <a:pt x="0" y="100"/>
                    <a:pt x="0" y="234"/>
                  </a:cubicBezTo>
                  <a:cubicBezTo>
                    <a:pt x="0" y="334"/>
                    <a:pt x="100" y="434"/>
                    <a:pt x="234" y="467"/>
                  </a:cubicBezTo>
                  <a:cubicBezTo>
                    <a:pt x="334" y="467"/>
                    <a:pt x="434" y="367"/>
                    <a:pt x="467" y="234"/>
                  </a:cubicBezTo>
                  <a:cubicBezTo>
                    <a:pt x="467" y="134"/>
                    <a:pt x="367"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8"/>
            <p:cNvSpPr/>
            <p:nvPr/>
          </p:nvSpPr>
          <p:spPr>
            <a:xfrm rot="10640428">
              <a:off x="1131845" y="852619"/>
              <a:ext cx="10875" cy="10850"/>
            </a:xfrm>
            <a:custGeom>
              <a:avLst/>
              <a:gdLst/>
              <a:ahLst/>
              <a:cxnLst/>
              <a:rect l="l" t="t" r="r" b="b"/>
              <a:pathLst>
                <a:path w="435" h="434" extrusionOk="0">
                  <a:moveTo>
                    <a:pt x="234" y="0"/>
                  </a:moveTo>
                  <a:cubicBezTo>
                    <a:pt x="100" y="0"/>
                    <a:pt x="0" y="67"/>
                    <a:pt x="0" y="200"/>
                  </a:cubicBezTo>
                  <a:cubicBezTo>
                    <a:pt x="0" y="334"/>
                    <a:pt x="100" y="434"/>
                    <a:pt x="201" y="434"/>
                  </a:cubicBezTo>
                  <a:cubicBezTo>
                    <a:pt x="334" y="434"/>
                    <a:pt x="434" y="334"/>
                    <a:pt x="434" y="234"/>
                  </a:cubicBezTo>
                  <a:cubicBezTo>
                    <a:pt x="434" y="100"/>
                    <a:pt x="367"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8"/>
            <p:cNvSpPr/>
            <p:nvPr/>
          </p:nvSpPr>
          <p:spPr>
            <a:xfrm rot="10640428">
              <a:off x="1077172" y="933599"/>
              <a:ext cx="11700" cy="11025"/>
            </a:xfrm>
            <a:custGeom>
              <a:avLst/>
              <a:gdLst/>
              <a:ahLst/>
              <a:cxnLst/>
              <a:rect l="l" t="t" r="r" b="b"/>
              <a:pathLst>
                <a:path w="468" h="441" extrusionOk="0">
                  <a:moveTo>
                    <a:pt x="183" y="0"/>
                  </a:moveTo>
                  <a:cubicBezTo>
                    <a:pt x="76" y="0"/>
                    <a:pt x="0" y="91"/>
                    <a:pt x="0" y="207"/>
                  </a:cubicBezTo>
                  <a:cubicBezTo>
                    <a:pt x="0" y="340"/>
                    <a:pt x="100" y="440"/>
                    <a:pt x="234" y="440"/>
                  </a:cubicBezTo>
                  <a:cubicBezTo>
                    <a:pt x="334" y="440"/>
                    <a:pt x="434" y="340"/>
                    <a:pt x="434" y="207"/>
                  </a:cubicBezTo>
                  <a:cubicBezTo>
                    <a:pt x="467" y="107"/>
                    <a:pt x="367" y="7"/>
                    <a:pt x="234" y="7"/>
                  </a:cubicBezTo>
                  <a:cubicBezTo>
                    <a:pt x="216" y="2"/>
                    <a:pt x="199" y="0"/>
                    <a:pt x="1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8"/>
            <p:cNvSpPr/>
            <p:nvPr/>
          </p:nvSpPr>
          <p:spPr>
            <a:xfrm rot="10640428">
              <a:off x="1059444" y="946961"/>
              <a:ext cx="11700" cy="10850"/>
            </a:xfrm>
            <a:custGeom>
              <a:avLst/>
              <a:gdLst/>
              <a:ahLst/>
              <a:cxnLst/>
              <a:rect l="l" t="t" r="r" b="b"/>
              <a:pathLst>
                <a:path w="468" h="434" extrusionOk="0">
                  <a:moveTo>
                    <a:pt x="234" y="0"/>
                  </a:moveTo>
                  <a:cubicBezTo>
                    <a:pt x="134" y="0"/>
                    <a:pt x="34" y="100"/>
                    <a:pt x="1" y="200"/>
                  </a:cubicBezTo>
                  <a:cubicBezTo>
                    <a:pt x="1" y="334"/>
                    <a:pt x="101" y="434"/>
                    <a:pt x="234" y="434"/>
                  </a:cubicBezTo>
                  <a:cubicBezTo>
                    <a:pt x="334" y="434"/>
                    <a:pt x="468" y="334"/>
                    <a:pt x="468" y="234"/>
                  </a:cubicBezTo>
                  <a:cubicBezTo>
                    <a:pt x="468" y="100"/>
                    <a:pt x="368" y="0"/>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8"/>
          <p:cNvSpPr/>
          <p:nvPr/>
        </p:nvSpPr>
        <p:spPr>
          <a:xfrm rot="-6300624">
            <a:off x="5777695" y="-1504479"/>
            <a:ext cx="1517808" cy="2275050"/>
          </a:xfrm>
          <a:custGeom>
            <a:avLst/>
            <a:gdLst/>
            <a:ahLst/>
            <a:cxnLst/>
            <a:rect l="l" t="t" r="r" b="b"/>
            <a:pathLst>
              <a:path w="60711" h="91000" extrusionOk="0">
                <a:moveTo>
                  <a:pt x="24328" y="1"/>
                </a:moveTo>
                <a:cubicBezTo>
                  <a:pt x="23489" y="1"/>
                  <a:pt x="22565" y="214"/>
                  <a:pt x="21516" y="707"/>
                </a:cubicBezTo>
                <a:cubicBezTo>
                  <a:pt x="13978" y="4276"/>
                  <a:pt x="7773" y="21889"/>
                  <a:pt x="5238" y="28894"/>
                </a:cubicBezTo>
                <a:cubicBezTo>
                  <a:pt x="1402" y="39502"/>
                  <a:pt x="1" y="51343"/>
                  <a:pt x="3403" y="62118"/>
                </a:cubicBezTo>
                <a:cubicBezTo>
                  <a:pt x="4971" y="67055"/>
                  <a:pt x="7540" y="71725"/>
                  <a:pt x="8274" y="76828"/>
                </a:cubicBezTo>
                <a:cubicBezTo>
                  <a:pt x="8674" y="79830"/>
                  <a:pt x="8474" y="82899"/>
                  <a:pt x="9408" y="85768"/>
                </a:cubicBezTo>
                <a:cubicBezTo>
                  <a:pt x="10289" y="88443"/>
                  <a:pt x="12625" y="91000"/>
                  <a:pt x="15380" y="91000"/>
                </a:cubicBezTo>
                <a:cubicBezTo>
                  <a:pt x="15545" y="91000"/>
                  <a:pt x="15711" y="90991"/>
                  <a:pt x="15879" y="90972"/>
                </a:cubicBezTo>
                <a:cubicBezTo>
                  <a:pt x="17814" y="90772"/>
                  <a:pt x="19415" y="89404"/>
                  <a:pt x="20849" y="88036"/>
                </a:cubicBezTo>
                <a:cubicBezTo>
                  <a:pt x="34159" y="75494"/>
                  <a:pt x="45800" y="61184"/>
                  <a:pt x="55441" y="45639"/>
                </a:cubicBezTo>
                <a:cubicBezTo>
                  <a:pt x="57108" y="42904"/>
                  <a:pt x="58776" y="40035"/>
                  <a:pt x="59343" y="36866"/>
                </a:cubicBezTo>
                <a:cubicBezTo>
                  <a:pt x="60711" y="29261"/>
                  <a:pt x="55441" y="21989"/>
                  <a:pt x="49336" y="17252"/>
                </a:cubicBezTo>
                <a:cubicBezTo>
                  <a:pt x="43932" y="13116"/>
                  <a:pt x="37695" y="10114"/>
                  <a:pt x="32491" y="5711"/>
                </a:cubicBezTo>
                <a:cubicBezTo>
                  <a:pt x="29549" y="3193"/>
                  <a:pt x="27575" y="1"/>
                  <a:pt x="2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8"/>
          <p:cNvSpPr/>
          <p:nvPr/>
        </p:nvSpPr>
        <p:spPr>
          <a:xfrm rot="-2700000">
            <a:off x="1432584" y="4202406"/>
            <a:ext cx="1303437" cy="1327212"/>
          </a:xfrm>
          <a:custGeom>
            <a:avLst/>
            <a:gdLst/>
            <a:ahLst/>
            <a:cxnLst/>
            <a:rect l="l" t="t" r="r" b="b"/>
            <a:pathLst>
              <a:path w="52138" h="53089" extrusionOk="0">
                <a:moveTo>
                  <a:pt x="19224" y="1"/>
                </a:moveTo>
                <a:cubicBezTo>
                  <a:pt x="18691" y="1"/>
                  <a:pt x="18165" y="39"/>
                  <a:pt x="17646" y="119"/>
                </a:cubicBezTo>
                <a:cubicBezTo>
                  <a:pt x="4804" y="2087"/>
                  <a:pt x="0" y="25570"/>
                  <a:pt x="3936" y="35744"/>
                </a:cubicBezTo>
                <a:cubicBezTo>
                  <a:pt x="6138" y="41448"/>
                  <a:pt x="11508" y="45251"/>
                  <a:pt x="16845" y="48120"/>
                </a:cubicBezTo>
                <a:cubicBezTo>
                  <a:pt x="22055" y="50929"/>
                  <a:pt x="28269" y="53089"/>
                  <a:pt x="34065" y="53089"/>
                </a:cubicBezTo>
                <a:cubicBezTo>
                  <a:pt x="38178" y="53089"/>
                  <a:pt x="42081" y="52001"/>
                  <a:pt x="45266" y="49287"/>
                </a:cubicBezTo>
                <a:cubicBezTo>
                  <a:pt x="51637" y="43817"/>
                  <a:pt x="52137" y="33676"/>
                  <a:pt x="48668" y="26037"/>
                </a:cubicBezTo>
                <a:cubicBezTo>
                  <a:pt x="44686" y="17278"/>
                  <a:pt x="30515" y="1"/>
                  <a:pt x="19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8"/>
          <p:cNvSpPr/>
          <p:nvPr/>
        </p:nvSpPr>
        <p:spPr>
          <a:xfrm rot="-2700000">
            <a:off x="1666460" y="4044506"/>
            <a:ext cx="1303437" cy="1327212"/>
          </a:xfrm>
          <a:custGeom>
            <a:avLst/>
            <a:gdLst/>
            <a:ahLst/>
            <a:cxnLst/>
            <a:rect l="l" t="t" r="r" b="b"/>
            <a:pathLst>
              <a:path w="52138" h="53089" extrusionOk="0">
                <a:moveTo>
                  <a:pt x="19224" y="1"/>
                </a:moveTo>
                <a:cubicBezTo>
                  <a:pt x="18691" y="1"/>
                  <a:pt x="18165" y="39"/>
                  <a:pt x="17646" y="119"/>
                </a:cubicBezTo>
                <a:cubicBezTo>
                  <a:pt x="4804" y="2087"/>
                  <a:pt x="0" y="25570"/>
                  <a:pt x="3936" y="35744"/>
                </a:cubicBezTo>
                <a:cubicBezTo>
                  <a:pt x="6138" y="41448"/>
                  <a:pt x="11508" y="45251"/>
                  <a:pt x="16845" y="48120"/>
                </a:cubicBezTo>
                <a:cubicBezTo>
                  <a:pt x="22055" y="50929"/>
                  <a:pt x="28269" y="53089"/>
                  <a:pt x="34065" y="53089"/>
                </a:cubicBezTo>
                <a:cubicBezTo>
                  <a:pt x="38178" y="53089"/>
                  <a:pt x="42081" y="52001"/>
                  <a:pt x="45266" y="49287"/>
                </a:cubicBezTo>
                <a:cubicBezTo>
                  <a:pt x="51637" y="43817"/>
                  <a:pt x="52137" y="33676"/>
                  <a:pt x="48668" y="26037"/>
                </a:cubicBezTo>
                <a:cubicBezTo>
                  <a:pt x="44686" y="17278"/>
                  <a:pt x="30515" y="1"/>
                  <a:pt x="19224"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8"/>
          <p:cNvSpPr/>
          <p:nvPr/>
        </p:nvSpPr>
        <p:spPr>
          <a:xfrm rot="-6300624">
            <a:off x="6406345" y="-1142529"/>
            <a:ext cx="1517808" cy="2275050"/>
          </a:xfrm>
          <a:custGeom>
            <a:avLst/>
            <a:gdLst/>
            <a:ahLst/>
            <a:cxnLst/>
            <a:rect l="l" t="t" r="r" b="b"/>
            <a:pathLst>
              <a:path w="60711" h="91000" extrusionOk="0">
                <a:moveTo>
                  <a:pt x="24328" y="1"/>
                </a:moveTo>
                <a:cubicBezTo>
                  <a:pt x="23489" y="1"/>
                  <a:pt x="22565" y="214"/>
                  <a:pt x="21516" y="707"/>
                </a:cubicBezTo>
                <a:cubicBezTo>
                  <a:pt x="13978" y="4276"/>
                  <a:pt x="7773" y="21889"/>
                  <a:pt x="5238" y="28894"/>
                </a:cubicBezTo>
                <a:cubicBezTo>
                  <a:pt x="1402" y="39502"/>
                  <a:pt x="1" y="51343"/>
                  <a:pt x="3403" y="62118"/>
                </a:cubicBezTo>
                <a:cubicBezTo>
                  <a:pt x="4971" y="67055"/>
                  <a:pt x="7540" y="71725"/>
                  <a:pt x="8274" y="76828"/>
                </a:cubicBezTo>
                <a:cubicBezTo>
                  <a:pt x="8674" y="79830"/>
                  <a:pt x="8474" y="82899"/>
                  <a:pt x="9408" y="85768"/>
                </a:cubicBezTo>
                <a:cubicBezTo>
                  <a:pt x="10289" y="88443"/>
                  <a:pt x="12625" y="91000"/>
                  <a:pt x="15380" y="91000"/>
                </a:cubicBezTo>
                <a:cubicBezTo>
                  <a:pt x="15545" y="91000"/>
                  <a:pt x="15711" y="90991"/>
                  <a:pt x="15879" y="90972"/>
                </a:cubicBezTo>
                <a:cubicBezTo>
                  <a:pt x="17814" y="90772"/>
                  <a:pt x="19415" y="89404"/>
                  <a:pt x="20849" y="88036"/>
                </a:cubicBezTo>
                <a:cubicBezTo>
                  <a:pt x="34159" y="75494"/>
                  <a:pt x="45800" y="61184"/>
                  <a:pt x="55441" y="45639"/>
                </a:cubicBezTo>
                <a:cubicBezTo>
                  <a:pt x="57108" y="42904"/>
                  <a:pt x="58776" y="40035"/>
                  <a:pt x="59343" y="36866"/>
                </a:cubicBezTo>
                <a:cubicBezTo>
                  <a:pt x="60711" y="29261"/>
                  <a:pt x="55441" y="21989"/>
                  <a:pt x="49336" y="17252"/>
                </a:cubicBezTo>
                <a:cubicBezTo>
                  <a:pt x="43932" y="13116"/>
                  <a:pt x="37695" y="10114"/>
                  <a:pt x="32491" y="5711"/>
                </a:cubicBezTo>
                <a:cubicBezTo>
                  <a:pt x="29549" y="3193"/>
                  <a:pt x="27575" y="1"/>
                  <a:pt x="24328"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4"/>
        <p:cNvGrpSpPr/>
        <p:nvPr/>
      </p:nvGrpSpPr>
      <p:grpSpPr>
        <a:xfrm>
          <a:off x="0" y="0"/>
          <a:ext cx="0" cy="0"/>
          <a:chOff x="0" y="0"/>
          <a:chExt cx="0" cy="0"/>
        </a:xfrm>
      </p:grpSpPr>
      <p:pic>
        <p:nvPicPr>
          <p:cNvPr id="535" name="Google Shape;535;p9"/>
          <p:cNvPicPr preferRelativeResize="0"/>
          <p:nvPr/>
        </p:nvPicPr>
        <p:blipFill rotWithShape="1">
          <a:blip r:embed="rId2">
            <a:alphaModFix amt="40000"/>
          </a:blip>
          <a:srcRect/>
          <a:stretch/>
        </p:blipFill>
        <p:spPr>
          <a:xfrm rot="10800000">
            <a:off x="5" y="0"/>
            <a:ext cx="2322600" cy="1548400"/>
          </a:xfrm>
          <a:prstGeom prst="rect">
            <a:avLst/>
          </a:prstGeom>
          <a:noFill/>
          <a:ln>
            <a:noFill/>
          </a:ln>
        </p:spPr>
      </p:pic>
      <p:pic>
        <p:nvPicPr>
          <p:cNvPr id="536" name="Google Shape;536;p9"/>
          <p:cNvPicPr preferRelativeResize="0"/>
          <p:nvPr/>
        </p:nvPicPr>
        <p:blipFill rotWithShape="1">
          <a:blip r:embed="rId2">
            <a:alphaModFix amt="40000"/>
          </a:blip>
          <a:srcRect/>
          <a:stretch/>
        </p:blipFill>
        <p:spPr>
          <a:xfrm rot="10800000">
            <a:off x="6821405" y="3595100"/>
            <a:ext cx="2322600" cy="1548400"/>
          </a:xfrm>
          <a:prstGeom prst="rect">
            <a:avLst/>
          </a:prstGeom>
          <a:noFill/>
          <a:ln>
            <a:noFill/>
          </a:ln>
        </p:spPr>
      </p:pic>
      <p:sp>
        <p:nvSpPr>
          <p:cNvPr id="537" name="Google Shape;537;p9"/>
          <p:cNvSpPr txBox="1">
            <a:spLocks noGrp="1"/>
          </p:cNvSpPr>
          <p:nvPr>
            <p:ph type="subTitle" idx="1"/>
          </p:nvPr>
        </p:nvSpPr>
        <p:spPr>
          <a:xfrm>
            <a:off x="720000" y="1789350"/>
            <a:ext cx="2819700" cy="419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2100"/>
              <a:buNone/>
              <a:defRPr sz="2100" b="1">
                <a:solidFill>
                  <a:schemeClr val="dk2"/>
                </a:solidFill>
              </a:defRPr>
            </a:lvl1pPr>
            <a:lvl2pPr lvl="1" algn="ctr">
              <a:lnSpc>
                <a:spcPct val="100000"/>
              </a:lnSpc>
              <a:spcBef>
                <a:spcPts val="0"/>
              </a:spcBef>
              <a:spcAft>
                <a:spcPts val="0"/>
              </a:spcAft>
              <a:buClr>
                <a:schemeClr val="lt2"/>
              </a:buClr>
              <a:buSzPts val="2100"/>
              <a:buNone/>
              <a:defRPr sz="2100">
                <a:solidFill>
                  <a:schemeClr val="lt2"/>
                </a:solidFill>
              </a:defRPr>
            </a:lvl2pPr>
            <a:lvl3pPr lvl="2" algn="ctr">
              <a:lnSpc>
                <a:spcPct val="100000"/>
              </a:lnSpc>
              <a:spcBef>
                <a:spcPts val="0"/>
              </a:spcBef>
              <a:spcAft>
                <a:spcPts val="0"/>
              </a:spcAft>
              <a:buClr>
                <a:schemeClr val="lt2"/>
              </a:buClr>
              <a:buSzPts val="2100"/>
              <a:buNone/>
              <a:defRPr sz="2100">
                <a:solidFill>
                  <a:schemeClr val="lt2"/>
                </a:solidFill>
              </a:defRPr>
            </a:lvl3pPr>
            <a:lvl4pPr lvl="3" algn="ctr">
              <a:lnSpc>
                <a:spcPct val="100000"/>
              </a:lnSpc>
              <a:spcBef>
                <a:spcPts val="0"/>
              </a:spcBef>
              <a:spcAft>
                <a:spcPts val="0"/>
              </a:spcAft>
              <a:buClr>
                <a:schemeClr val="lt2"/>
              </a:buClr>
              <a:buSzPts val="2100"/>
              <a:buNone/>
              <a:defRPr sz="2100">
                <a:solidFill>
                  <a:schemeClr val="lt2"/>
                </a:solidFill>
              </a:defRPr>
            </a:lvl4pPr>
            <a:lvl5pPr lvl="4" algn="ctr">
              <a:lnSpc>
                <a:spcPct val="100000"/>
              </a:lnSpc>
              <a:spcBef>
                <a:spcPts val="0"/>
              </a:spcBef>
              <a:spcAft>
                <a:spcPts val="0"/>
              </a:spcAft>
              <a:buClr>
                <a:schemeClr val="lt2"/>
              </a:buClr>
              <a:buSzPts val="2100"/>
              <a:buNone/>
              <a:defRPr sz="2100">
                <a:solidFill>
                  <a:schemeClr val="lt2"/>
                </a:solidFill>
              </a:defRPr>
            </a:lvl5pPr>
            <a:lvl6pPr lvl="5" algn="ctr">
              <a:lnSpc>
                <a:spcPct val="100000"/>
              </a:lnSpc>
              <a:spcBef>
                <a:spcPts val="0"/>
              </a:spcBef>
              <a:spcAft>
                <a:spcPts val="0"/>
              </a:spcAft>
              <a:buClr>
                <a:schemeClr val="lt2"/>
              </a:buClr>
              <a:buSzPts val="2100"/>
              <a:buNone/>
              <a:defRPr sz="2100">
                <a:solidFill>
                  <a:schemeClr val="lt2"/>
                </a:solidFill>
              </a:defRPr>
            </a:lvl6pPr>
            <a:lvl7pPr lvl="6" algn="ctr">
              <a:lnSpc>
                <a:spcPct val="100000"/>
              </a:lnSpc>
              <a:spcBef>
                <a:spcPts val="0"/>
              </a:spcBef>
              <a:spcAft>
                <a:spcPts val="0"/>
              </a:spcAft>
              <a:buClr>
                <a:schemeClr val="lt2"/>
              </a:buClr>
              <a:buSzPts val="2100"/>
              <a:buNone/>
              <a:defRPr sz="2100">
                <a:solidFill>
                  <a:schemeClr val="lt2"/>
                </a:solidFill>
              </a:defRPr>
            </a:lvl7pPr>
            <a:lvl8pPr lvl="7" algn="ctr">
              <a:lnSpc>
                <a:spcPct val="100000"/>
              </a:lnSpc>
              <a:spcBef>
                <a:spcPts val="0"/>
              </a:spcBef>
              <a:spcAft>
                <a:spcPts val="0"/>
              </a:spcAft>
              <a:buClr>
                <a:schemeClr val="lt2"/>
              </a:buClr>
              <a:buSzPts val="2100"/>
              <a:buNone/>
              <a:defRPr sz="2100">
                <a:solidFill>
                  <a:schemeClr val="lt2"/>
                </a:solidFill>
              </a:defRPr>
            </a:lvl8pPr>
            <a:lvl9pPr lvl="8" algn="ctr">
              <a:lnSpc>
                <a:spcPct val="100000"/>
              </a:lnSpc>
              <a:spcBef>
                <a:spcPts val="0"/>
              </a:spcBef>
              <a:spcAft>
                <a:spcPts val="0"/>
              </a:spcAft>
              <a:buClr>
                <a:schemeClr val="lt2"/>
              </a:buClr>
              <a:buSzPts val="2100"/>
              <a:buNone/>
              <a:defRPr sz="2100">
                <a:solidFill>
                  <a:schemeClr val="lt2"/>
                </a:solidFill>
              </a:defRPr>
            </a:lvl9pPr>
          </a:lstStyle>
          <a:p>
            <a:endParaRPr/>
          </a:p>
        </p:txBody>
      </p:sp>
      <p:sp>
        <p:nvSpPr>
          <p:cNvPr id="538" name="Google Shape;538;p9"/>
          <p:cNvSpPr txBox="1">
            <a:spLocks noGrp="1"/>
          </p:cNvSpPr>
          <p:nvPr>
            <p:ph type="body" idx="2"/>
          </p:nvPr>
        </p:nvSpPr>
        <p:spPr>
          <a:xfrm>
            <a:off x="720000" y="2209050"/>
            <a:ext cx="4194900" cy="20319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Clr>
                <a:schemeClr val="lt2"/>
              </a:buClr>
              <a:buSzPts val="1400"/>
              <a:buChar char="●"/>
              <a:defRPr>
                <a:solidFill>
                  <a:schemeClr val="lt2"/>
                </a:solidFill>
              </a:defRPr>
            </a:lvl1pPr>
            <a:lvl2pPr marL="914400" lvl="1" indent="-317500">
              <a:spcBef>
                <a:spcPts val="0"/>
              </a:spcBef>
              <a:spcAft>
                <a:spcPts val="0"/>
              </a:spcAft>
              <a:buClr>
                <a:schemeClr val="lt2"/>
              </a:buClr>
              <a:buSzPts val="1400"/>
              <a:buChar char="○"/>
              <a:defRPr>
                <a:solidFill>
                  <a:schemeClr val="lt2"/>
                </a:solidFill>
              </a:defRPr>
            </a:lvl2pPr>
            <a:lvl3pPr marL="1371600" lvl="2" indent="-317500">
              <a:spcBef>
                <a:spcPts val="0"/>
              </a:spcBef>
              <a:spcAft>
                <a:spcPts val="0"/>
              </a:spcAft>
              <a:buClr>
                <a:schemeClr val="lt2"/>
              </a:buClr>
              <a:buSzPts val="1400"/>
              <a:buChar char="■"/>
              <a:defRPr>
                <a:solidFill>
                  <a:schemeClr val="lt2"/>
                </a:solidFill>
              </a:defRPr>
            </a:lvl3pPr>
            <a:lvl4pPr marL="1828800" lvl="3" indent="-317500">
              <a:spcBef>
                <a:spcPts val="0"/>
              </a:spcBef>
              <a:spcAft>
                <a:spcPts val="0"/>
              </a:spcAft>
              <a:buClr>
                <a:schemeClr val="lt2"/>
              </a:buClr>
              <a:buSzPts val="1400"/>
              <a:buChar char="●"/>
              <a:defRPr>
                <a:solidFill>
                  <a:schemeClr val="lt2"/>
                </a:solidFill>
              </a:defRPr>
            </a:lvl4pPr>
            <a:lvl5pPr marL="2286000" lvl="4" indent="-317500">
              <a:spcBef>
                <a:spcPts val="0"/>
              </a:spcBef>
              <a:spcAft>
                <a:spcPts val="0"/>
              </a:spcAft>
              <a:buClr>
                <a:schemeClr val="lt2"/>
              </a:buClr>
              <a:buSzPts val="1400"/>
              <a:buChar char="○"/>
              <a:defRPr>
                <a:solidFill>
                  <a:schemeClr val="lt2"/>
                </a:solidFill>
              </a:defRPr>
            </a:lvl5pPr>
            <a:lvl6pPr marL="2743200" lvl="5" indent="-317500">
              <a:spcBef>
                <a:spcPts val="0"/>
              </a:spcBef>
              <a:spcAft>
                <a:spcPts val="0"/>
              </a:spcAft>
              <a:buClr>
                <a:schemeClr val="lt2"/>
              </a:buClr>
              <a:buSzPts val="1400"/>
              <a:buChar char="■"/>
              <a:defRPr>
                <a:solidFill>
                  <a:schemeClr val="lt2"/>
                </a:solidFill>
              </a:defRPr>
            </a:lvl6pPr>
            <a:lvl7pPr marL="3200400" lvl="6" indent="-317500">
              <a:spcBef>
                <a:spcPts val="0"/>
              </a:spcBef>
              <a:spcAft>
                <a:spcPts val="0"/>
              </a:spcAft>
              <a:buClr>
                <a:schemeClr val="lt2"/>
              </a:buClr>
              <a:buSzPts val="1400"/>
              <a:buChar char="●"/>
              <a:defRPr>
                <a:solidFill>
                  <a:schemeClr val="lt2"/>
                </a:solidFill>
              </a:defRPr>
            </a:lvl7pPr>
            <a:lvl8pPr marL="3657600" lvl="7" indent="-317500">
              <a:spcBef>
                <a:spcPts val="0"/>
              </a:spcBef>
              <a:spcAft>
                <a:spcPts val="0"/>
              </a:spcAft>
              <a:buClr>
                <a:schemeClr val="lt2"/>
              </a:buClr>
              <a:buSzPts val="1400"/>
              <a:buChar char="○"/>
              <a:defRPr>
                <a:solidFill>
                  <a:schemeClr val="lt2"/>
                </a:solidFill>
              </a:defRPr>
            </a:lvl8pPr>
            <a:lvl9pPr marL="4114800" lvl="8" indent="-317500">
              <a:spcBef>
                <a:spcPts val="1600"/>
              </a:spcBef>
              <a:spcAft>
                <a:spcPts val="1600"/>
              </a:spcAft>
              <a:buClr>
                <a:schemeClr val="lt2"/>
              </a:buClr>
              <a:buSzPts val="1400"/>
              <a:buChar char="■"/>
              <a:defRPr>
                <a:solidFill>
                  <a:schemeClr val="lt2"/>
                </a:solidFill>
              </a:defRPr>
            </a:lvl9pPr>
          </a:lstStyle>
          <a:p>
            <a:endParaRPr/>
          </a:p>
        </p:txBody>
      </p:sp>
      <p:sp>
        <p:nvSpPr>
          <p:cNvPr id="539" name="Google Shape;539;p9"/>
          <p:cNvSpPr txBox="1">
            <a:spLocks noGrp="1"/>
          </p:cNvSpPr>
          <p:nvPr>
            <p:ph type="title"/>
          </p:nvPr>
        </p:nvSpPr>
        <p:spPr>
          <a:xfrm>
            <a:off x="736950" y="587625"/>
            <a:ext cx="3511200" cy="1164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800"/>
              <a:buNone/>
              <a:defRPr sz="3300" b="1">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540" name="Google Shape;540;p9"/>
          <p:cNvSpPr/>
          <p:nvPr/>
        </p:nvSpPr>
        <p:spPr>
          <a:xfrm rot="6300624" flipH="1">
            <a:off x="5777695" y="-1504479"/>
            <a:ext cx="1517808" cy="2275050"/>
          </a:xfrm>
          <a:custGeom>
            <a:avLst/>
            <a:gdLst/>
            <a:ahLst/>
            <a:cxnLst/>
            <a:rect l="l" t="t" r="r" b="b"/>
            <a:pathLst>
              <a:path w="60711" h="91000" extrusionOk="0">
                <a:moveTo>
                  <a:pt x="24328" y="1"/>
                </a:moveTo>
                <a:cubicBezTo>
                  <a:pt x="23489" y="1"/>
                  <a:pt x="22565" y="214"/>
                  <a:pt x="21516" y="707"/>
                </a:cubicBezTo>
                <a:cubicBezTo>
                  <a:pt x="13978" y="4276"/>
                  <a:pt x="7773" y="21889"/>
                  <a:pt x="5238" y="28894"/>
                </a:cubicBezTo>
                <a:cubicBezTo>
                  <a:pt x="1402" y="39502"/>
                  <a:pt x="1" y="51343"/>
                  <a:pt x="3403" y="62118"/>
                </a:cubicBezTo>
                <a:cubicBezTo>
                  <a:pt x="4971" y="67055"/>
                  <a:pt x="7540" y="71725"/>
                  <a:pt x="8274" y="76828"/>
                </a:cubicBezTo>
                <a:cubicBezTo>
                  <a:pt x="8674" y="79830"/>
                  <a:pt x="8474" y="82899"/>
                  <a:pt x="9408" y="85768"/>
                </a:cubicBezTo>
                <a:cubicBezTo>
                  <a:pt x="10289" y="88443"/>
                  <a:pt x="12625" y="91000"/>
                  <a:pt x="15380" y="91000"/>
                </a:cubicBezTo>
                <a:cubicBezTo>
                  <a:pt x="15545" y="91000"/>
                  <a:pt x="15711" y="90991"/>
                  <a:pt x="15879" y="90972"/>
                </a:cubicBezTo>
                <a:cubicBezTo>
                  <a:pt x="17814" y="90772"/>
                  <a:pt x="19415" y="89404"/>
                  <a:pt x="20849" y="88036"/>
                </a:cubicBezTo>
                <a:cubicBezTo>
                  <a:pt x="34159" y="75494"/>
                  <a:pt x="45800" y="61184"/>
                  <a:pt x="55441" y="45639"/>
                </a:cubicBezTo>
                <a:cubicBezTo>
                  <a:pt x="57108" y="42904"/>
                  <a:pt x="58776" y="40035"/>
                  <a:pt x="59343" y="36866"/>
                </a:cubicBezTo>
                <a:cubicBezTo>
                  <a:pt x="60711" y="29261"/>
                  <a:pt x="55441" y="21989"/>
                  <a:pt x="49336" y="17252"/>
                </a:cubicBezTo>
                <a:cubicBezTo>
                  <a:pt x="43932" y="13116"/>
                  <a:pt x="37695" y="10114"/>
                  <a:pt x="32491" y="5711"/>
                </a:cubicBezTo>
                <a:cubicBezTo>
                  <a:pt x="29549" y="3193"/>
                  <a:pt x="27575" y="1"/>
                  <a:pt x="2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pic>
        <p:nvPicPr>
          <p:cNvPr id="546" name="Google Shape;546;p11"/>
          <p:cNvPicPr preferRelativeResize="0"/>
          <p:nvPr/>
        </p:nvPicPr>
        <p:blipFill rotWithShape="1">
          <a:blip r:embed="rId2">
            <a:alphaModFix amt="40000"/>
          </a:blip>
          <a:srcRect l="6565" r="17446" b="52036"/>
          <a:stretch/>
        </p:blipFill>
        <p:spPr>
          <a:xfrm>
            <a:off x="1097775" y="1338263"/>
            <a:ext cx="6948450" cy="2466970"/>
          </a:xfrm>
          <a:prstGeom prst="rect">
            <a:avLst/>
          </a:prstGeom>
          <a:noFill/>
          <a:ln>
            <a:noFill/>
          </a:ln>
        </p:spPr>
      </p:pic>
      <p:sp>
        <p:nvSpPr>
          <p:cNvPr id="547" name="Google Shape;547;p11"/>
          <p:cNvSpPr txBox="1">
            <a:spLocks noGrp="1"/>
          </p:cNvSpPr>
          <p:nvPr>
            <p:ph type="title" hasCustomPrompt="1"/>
          </p:nvPr>
        </p:nvSpPr>
        <p:spPr>
          <a:xfrm>
            <a:off x="1346550" y="1662161"/>
            <a:ext cx="6450900" cy="1266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b="1">
                <a:solidFill>
                  <a:schemeClr val="dk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48" name="Google Shape;548;p11"/>
          <p:cNvSpPr txBox="1">
            <a:spLocks noGrp="1"/>
          </p:cNvSpPr>
          <p:nvPr>
            <p:ph type="body" idx="1"/>
          </p:nvPr>
        </p:nvSpPr>
        <p:spPr>
          <a:xfrm>
            <a:off x="1128750" y="2928425"/>
            <a:ext cx="6886500" cy="5529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20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549" name="Google Shape;549;p11"/>
          <p:cNvGrpSpPr/>
          <p:nvPr/>
        </p:nvGrpSpPr>
        <p:grpSpPr>
          <a:xfrm rot="-1272592">
            <a:off x="356671" y="3232225"/>
            <a:ext cx="1353652" cy="2197626"/>
            <a:chOff x="1643987" y="3029704"/>
            <a:chExt cx="1353596" cy="2197536"/>
          </a:xfrm>
        </p:grpSpPr>
        <p:sp>
          <p:nvSpPr>
            <p:cNvPr id="550" name="Google Shape;550;p11"/>
            <p:cNvSpPr/>
            <p:nvPr/>
          </p:nvSpPr>
          <p:spPr>
            <a:xfrm rot="-10377744">
              <a:off x="2316162" y="4040717"/>
              <a:ext cx="504958" cy="1159958"/>
            </a:xfrm>
            <a:custGeom>
              <a:avLst/>
              <a:gdLst/>
              <a:ahLst/>
              <a:cxnLst/>
              <a:rect l="l" t="t" r="r" b="b"/>
              <a:pathLst>
                <a:path w="8040" h="18469" extrusionOk="0">
                  <a:moveTo>
                    <a:pt x="97" y="0"/>
                  </a:moveTo>
                  <a:cubicBezTo>
                    <a:pt x="93" y="0"/>
                    <a:pt x="84" y="9"/>
                    <a:pt x="68" y="25"/>
                  </a:cubicBezTo>
                  <a:cubicBezTo>
                    <a:pt x="1" y="1593"/>
                    <a:pt x="301" y="3261"/>
                    <a:pt x="1002" y="4662"/>
                  </a:cubicBezTo>
                  <a:cubicBezTo>
                    <a:pt x="1702" y="6063"/>
                    <a:pt x="2736" y="7064"/>
                    <a:pt x="3904" y="8065"/>
                  </a:cubicBezTo>
                  <a:cubicBezTo>
                    <a:pt x="4471" y="8565"/>
                    <a:pt x="5071" y="9065"/>
                    <a:pt x="5471" y="9766"/>
                  </a:cubicBezTo>
                  <a:cubicBezTo>
                    <a:pt x="5705" y="10199"/>
                    <a:pt x="5905" y="10700"/>
                    <a:pt x="6072" y="11167"/>
                  </a:cubicBezTo>
                  <a:cubicBezTo>
                    <a:pt x="6973" y="13468"/>
                    <a:pt x="7406" y="15937"/>
                    <a:pt x="7640" y="18405"/>
                  </a:cubicBezTo>
                  <a:cubicBezTo>
                    <a:pt x="7640" y="18442"/>
                    <a:pt x="7690" y="18468"/>
                    <a:pt x="7735" y="18468"/>
                  </a:cubicBezTo>
                  <a:cubicBezTo>
                    <a:pt x="7772" y="18468"/>
                    <a:pt x="7806" y="18450"/>
                    <a:pt x="7806" y="18405"/>
                  </a:cubicBezTo>
                  <a:cubicBezTo>
                    <a:pt x="8040" y="17171"/>
                    <a:pt x="7773" y="15870"/>
                    <a:pt x="7506" y="14636"/>
                  </a:cubicBezTo>
                  <a:cubicBezTo>
                    <a:pt x="7006" y="12334"/>
                    <a:pt x="6405" y="9732"/>
                    <a:pt x="4571" y="8098"/>
                  </a:cubicBezTo>
                  <a:cubicBezTo>
                    <a:pt x="3937" y="7564"/>
                    <a:pt x="3270" y="7064"/>
                    <a:pt x="2703" y="6463"/>
                  </a:cubicBezTo>
                  <a:cubicBezTo>
                    <a:pt x="2169" y="5863"/>
                    <a:pt x="1702" y="5229"/>
                    <a:pt x="1335" y="4529"/>
                  </a:cubicBezTo>
                  <a:cubicBezTo>
                    <a:pt x="568" y="3128"/>
                    <a:pt x="101" y="1627"/>
                    <a:pt x="101" y="25"/>
                  </a:cubicBezTo>
                  <a:cubicBezTo>
                    <a:pt x="101" y="9"/>
                    <a:pt x="101" y="0"/>
                    <a:pt x="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1"/>
            <p:cNvSpPr/>
            <p:nvPr/>
          </p:nvSpPr>
          <p:spPr>
            <a:xfrm rot="-10377744">
              <a:off x="1663050" y="4456045"/>
              <a:ext cx="1041318" cy="375201"/>
            </a:xfrm>
            <a:custGeom>
              <a:avLst/>
              <a:gdLst/>
              <a:ahLst/>
              <a:cxnLst/>
              <a:rect l="l" t="t" r="r" b="b"/>
              <a:pathLst>
                <a:path w="16580" h="5974" extrusionOk="0">
                  <a:moveTo>
                    <a:pt x="6230" y="300"/>
                  </a:moveTo>
                  <a:cubicBezTo>
                    <a:pt x="6502" y="300"/>
                    <a:pt x="6773" y="319"/>
                    <a:pt x="7039" y="362"/>
                  </a:cubicBezTo>
                  <a:cubicBezTo>
                    <a:pt x="8474" y="596"/>
                    <a:pt x="9741" y="1496"/>
                    <a:pt x="10942" y="2397"/>
                  </a:cubicBezTo>
                  <a:cubicBezTo>
                    <a:pt x="11109" y="2564"/>
                    <a:pt x="11309" y="2697"/>
                    <a:pt x="11509" y="2830"/>
                  </a:cubicBezTo>
                  <a:cubicBezTo>
                    <a:pt x="12510" y="3564"/>
                    <a:pt x="13977" y="4498"/>
                    <a:pt x="15545" y="4498"/>
                  </a:cubicBezTo>
                  <a:cubicBezTo>
                    <a:pt x="14578" y="4965"/>
                    <a:pt x="13510" y="5366"/>
                    <a:pt x="12376" y="5566"/>
                  </a:cubicBezTo>
                  <a:cubicBezTo>
                    <a:pt x="11947" y="5642"/>
                    <a:pt x="11524" y="5680"/>
                    <a:pt x="11113" y="5680"/>
                  </a:cubicBezTo>
                  <a:cubicBezTo>
                    <a:pt x="10086" y="5680"/>
                    <a:pt x="9136" y="5442"/>
                    <a:pt x="8373" y="4965"/>
                  </a:cubicBezTo>
                  <a:cubicBezTo>
                    <a:pt x="7740" y="4598"/>
                    <a:pt x="7173" y="4031"/>
                    <a:pt x="6606" y="3464"/>
                  </a:cubicBezTo>
                  <a:cubicBezTo>
                    <a:pt x="5938" y="2764"/>
                    <a:pt x="5238" y="2063"/>
                    <a:pt x="4337" y="1663"/>
                  </a:cubicBezTo>
                  <a:cubicBezTo>
                    <a:pt x="3670" y="1396"/>
                    <a:pt x="2903" y="1229"/>
                    <a:pt x="2169" y="1096"/>
                  </a:cubicBezTo>
                  <a:cubicBezTo>
                    <a:pt x="1936" y="1029"/>
                    <a:pt x="1735" y="996"/>
                    <a:pt x="1502" y="962"/>
                  </a:cubicBezTo>
                  <a:cubicBezTo>
                    <a:pt x="2302" y="929"/>
                    <a:pt x="3103" y="796"/>
                    <a:pt x="3870" y="629"/>
                  </a:cubicBezTo>
                  <a:cubicBezTo>
                    <a:pt x="4638" y="455"/>
                    <a:pt x="5443" y="300"/>
                    <a:pt x="6230" y="300"/>
                  </a:cubicBezTo>
                  <a:close/>
                  <a:moveTo>
                    <a:pt x="6223" y="0"/>
                  </a:moveTo>
                  <a:cubicBezTo>
                    <a:pt x="5407" y="0"/>
                    <a:pt x="4596" y="155"/>
                    <a:pt x="3804" y="329"/>
                  </a:cubicBezTo>
                  <a:cubicBezTo>
                    <a:pt x="2965" y="483"/>
                    <a:pt x="2169" y="652"/>
                    <a:pt x="1399" y="652"/>
                  </a:cubicBezTo>
                  <a:cubicBezTo>
                    <a:pt x="1005" y="652"/>
                    <a:pt x="618" y="608"/>
                    <a:pt x="234" y="495"/>
                  </a:cubicBezTo>
                  <a:cubicBezTo>
                    <a:pt x="216" y="489"/>
                    <a:pt x="199" y="487"/>
                    <a:pt x="183" y="487"/>
                  </a:cubicBezTo>
                  <a:cubicBezTo>
                    <a:pt x="111" y="487"/>
                    <a:pt x="61" y="541"/>
                    <a:pt x="34" y="596"/>
                  </a:cubicBezTo>
                  <a:cubicBezTo>
                    <a:pt x="1" y="629"/>
                    <a:pt x="34" y="729"/>
                    <a:pt x="101" y="762"/>
                  </a:cubicBezTo>
                  <a:cubicBezTo>
                    <a:pt x="601" y="1063"/>
                    <a:pt x="1335" y="1229"/>
                    <a:pt x="2102" y="1363"/>
                  </a:cubicBezTo>
                  <a:cubicBezTo>
                    <a:pt x="2836" y="1530"/>
                    <a:pt x="3570" y="1663"/>
                    <a:pt x="4204" y="1963"/>
                  </a:cubicBezTo>
                  <a:cubicBezTo>
                    <a:pt x="5071" y="2330"/>
                    <a:pt x="5705" y="2964"/>
                    <a:pt x="6405" y="3664"/>
                  </a:cubicBezTo>
                  <a:cubicBezTo>
                    <a:pt x="6972" y="4231"/>
                    <a:pt x="7540" y="4832"/>
                    <a:pt x="8240" y="5232"/>
                  </a:cubicBezTo>
                  <a:cubicBezTo>
                    <a:pt x="9066" y="5718"/>
                    <a:pt x="10087" y="5974"/>
                    <a:pt x="11186" y="5974"/>
                  </a:cubicBezTo>
                  <a:cubicBezTo>
                    <a:pt x="11596" y="5974"/>
                    <a:pt x="12017" y="5938"/>
                    <a:pt x="12443" y="5866"/>
                  </a:cubicBezTo>
                  <a:cubicBezTo>
                    <a:pt x="13911" y="5599"/>
                    <a:pt x="15278" y="4965"/>
                    <a:pt x="16479" y="4398"/>
                  </a:cubicBezTo>
                  <a:cubicBezTo>
                    <a:pt x="16546" y="4365"/>
                    <a:pt x="16579" y="4298"/>
                    <a:pt x="16546" y="4231"/>
                  </a:cubicBezTo>
                  <a:cubicBezTo>
                    <a:pt x="16519" y="4177"/>
                    <a:pt x="16469" y="4123"/>
                    <a:pt x="16398" y="4123"/>
                  </a:cubicBezTo>
                  <a:cubicBezTo>
                    <a:pt x="16381" y="4123"/>
                    <a:pt x="16364" y="4125"/>
                    <a:pt x="16346" y="4131"/>
                  </a:cubicBezTo>
                  <a:cubicBezTo>
                    <a:pt x="16093" y="4190"/>
                    <a:pt x="15839" y="4216"/>
                    <a:pt x="15587" y="4216"/>
                  </a:cubicBezTo>
                  <a:cubicBezTo>
                    <a:pt x="14108" y="4216"/>
                    <a:pt x="12673" y="3309"/>
                    <a:pt x="11676" y="2597"/>
                  </a:cubicBezTo>
                  <a:cubicBezTo>
                    <a:pt x="11476" y="2464"/>
                    <a:pt x="11309" y="2297"/>
                    <a:pt x="11109" y="2163"/>
                  </a:cubicBezTo>
                  <a:cubicBezTo>
                    <a:pt x="9875" y="1263"/>
                    <a:pt x="8607" y="295"/>
                    <a:pt x="7073" y="62"/>
                  </a:cubicBezTo>
                  <a:cubicBezTo>
                    <a:pt x="6789" y="19"/>
                    <a:pt x="6506" y="0"/>
                    <a:pt x="6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1"/>
            <p:cNvSpPr/>
            <p:nvPr/>
          </p:nvSpPr>
          <p:spPr>
            <a:xfrm rot="-10377744">
              <a:off x="1751019" y="4497972"/>
              <a:ext cx="930278" cy="295689"/>
            </a:xfrm>
            <a:custGeom>
              <a:avLst/>
              <a:gdLst/>
              <a:ahLst/>
              <a:cxnLst/>
              <a:rect l="l" t="t" r="r" b="b"/>
              <a:pathLst>
                <a:path w="14812" h="4708" extrusionOk="0">
                  <a:moveTo>
                    <a:pt x="1" y="0"/>
                  </a:moveTo>
                  <a:lnTo>
                    <a:pt x="1" y="0"/>
                  </a:lnTo>
                  <a:cubicBezTo>
                    <a:pt x="297" y="92"/>
                    <a:pt x="592" y="172"/>
                    <a:pt x="887" y="245"/>
                  </a:cubicBezTo>
                  <a:lnTo>
                    <a:pt x="887" y="245"/>
                  </a:lnTo>
                  <a:cubicBezTo>
                    <a:pt x="590" y="169"/>
                    <a:pt x="295" y="84"/>
                    <a:pt x="1" y="0"/>
                  </a:cubicBezTo>
                  <a:close/>
                  <a:moveTo>
                    <a:pt x="887" y="245"/>
                  </a:moveTo>
                  <a:cubicBezTo>
                    <a:pt x="1183" y="322"/>
                    <a:pt x="1482" y="391"/>
                    <a:pt x="1785" y="445"/>
                  </a:cubicBezTo>
                  <a:lnTo>
                    <a:pt x="1785" y="445"/>
                  </a:lnTo>
                  <a:cubicBezTo>
                    <a:pt x="1485" y="385"/>
                    <a:pt x="1186" y="319"/>
                    <a:pt x="887" y="245"/>
                  </a:cubicBezTo>
                  <a:close/>
                  <a:moveTo>
                    <a:pt x="1785" y="445"/>
                  </a:moveTo>
                  <a:cubicBezTo>
                    <a:pt x="2482" y="585"/>
                    <a:pt x="3183" y="693"/>
                    <a:pt x="3904" y="801"/>
                  </a:cubicBezTo>
                  <a:cubicBezTo>
                    <a:pt x="4671" y="901"/>
                    <a:pt x="5405" y="1101"/>
                    <a:pt x="6072" y="1568"/>
                  </a:cubicBezTo>
                  <a:cubicBezTo>
                    <a:pt x="6672" y="2002"/>
                    <a:pt x="7139" y="2569"/>
                    <a:pt x="7673" y="3069"/>
                  </a:cubicBezTo>
                  <a:cubicBezTo>
                    <a:pt x="8540" y="3836"/>
                    <a:pt x="9574" y="4437"/>
                    <a:pt x="10708" y="4637"/>
                  </a:cubicBezTo>
                  <a:cubicBezTo>
                    <a:pt x="10990" y="4686"/>
                    <a:pt x="11276" y="4707"/>
                    <a:pt x="11565" y="4707"/>
                  </a:cubicBezTo>
                  <a:cubicBezTo>
                    <a:pt x="12641" y="4707"/>
                    <a:pt x="13745" y="4414"/>
                    <a:pt x="14745" y="4203"/>
                  </a:cubicBezTo>
                  <a:cubicBezTo>
                    <a:pt x="14811" y="4203"/>
                    <a:pt x="14778" y="4103"/>
                    <a:pt x="14745" y="4103"/>
                  </a:cubicBezTo>
                  <a:cubicBezTo>
                    <a:pt x="13715" y="4275"/>
                    <a:pt x="12631" y="4573"/>
                    <a:pt x="11572" y="4573"/>
                  </a:cubicBezTo>
                  <a:cubicBezTo>
                    <a:pt x="11191" y="4573"/>
                    <a:pt x="10813" y="4534"/>
                    <a:pt x="10442" y="4437"/>
                  </a:cubicBezTo>
                  <a:cubicBezTo>
                    <a:pt x="9041" y="4103"/>
                    <a:pt x="8006" y="3203"/>
                    <a:pt x="7006" y="2235"/>
                  </a:cubicBezTo>
                  <a:cubicBezTo>
                    <a:pt x="6172" y="1368"/>
                    <a:pt x="5271" y="868"/>
                    <a:pt x="4070" y="701"/>
                  </a:cubicBezTo>
                  <a:cubicBezTo>
                    <a:pt x="3437" y="634"/>
                    <a:pt x="2803" y="601"/>
                    <a:pt x="2136" y="501"/>
                  </a:cubicBezTo>
                  <a:cubicBezTo>
                    <a:pt x="2018" y="485"/>
                    <a:pt x="1901" y="466"/>
                    <a:pt x="1785" y="4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1"/>
            <p:cNvSpPr/>
            <p:nvPr/>
          </p:nvSpPr>
          <p:spPr>
            <a:xfrm rot="-10377744">
              <a:off x="1696906" y="4537459"/>
              <a:ext cx="969657" cy="247957"/>
            </a:xfrm>
            <a:custGeom>
              <a:avLst/>
              <a:gdLst/>
              <a:ahLst/>
              <a:cxnLst/>
              <a:rect l="l" t="t" r="r" b="b"/>
              <a:pathLst>
                <a:path w="15439" h="3948" extrusionOk="0">
                  <a:moveTo>
                    <a:pt x="1" y="1"/>
                  </a:moveTo>
                  <a:cubicBezTo>
                    <a:pt x="1276" y="233"/>
                    <a:pt x="2500" y="414"/>
                    <a:pt x="3783" y="414"/>
                  </a:cubicBezTo>
                  <a:cubicBezTo>
                    <a:pt x="3978" y="414"/>
                    <a:pt x="4173" y="410"/>
                    <a:pt x="4371" y="401"/>
                  </a:cubicBezTo>
                  <a:cubicBezTo>
                    <a:pt x="4524" y="395"/>
                    <a:pt x="4676" y="391"/>
                    <a:pt x="4827" y="391"/>
                  </a:cubicBezTo>
                  <a:cubicBezTo>
                    <a:pt x="5430" y="391"/>
                    <a:pt x="6012" y="455"/>
                    <a:pt x="6572" y="668"/>
                  </a:cubicBezTo>
                  <a:cubicBezTo>
                    <a:pt x="7306" y="968"/>
                    <a:pt x="7907" y="1469"/>
                    <a:pt x="8507" y="1969"/>
                  </a:cubicBezTo>
                  <a:cubicBezTo>
                    <a:pt x="9541" y="2903"/>
                    <a:pt x="10742" y="3537"/>
                    <a:pt x="12110" y="3770"/>
                  </a:cubicBezTo>
                  <a:cubicBezTo>
                    <a:pt x="12777" y="3904"/>
                    <a:pt x="13444" y="3937"/>
                    <a:pt x="14111" y="3937"/>
                  </a:cubicBezTo>
                  <a:cubicBezTo>
                    <a:pt x="14205" y="3943"/>
                    <a:pt x="14296" y="3947"/>
                    <a:pt x="14383" y="3947"/>
                  </a:cubicBezTo>
                  <a:cubicBezTo>
                    <a:pt x="14762" y="3947"/>
                    <a:pt x="15087" y="3874"/>
                    <a:pt x="15412" y="3604"/>
                  </a:cubicBezTo>
                  <a:cubicBezTo>
                    <a:pt x="15439" y="3577"/>
                    <a:pt x="15422" y="3528"/>
                    <a:pt x="15397" y="3528"/>
                  </a:cubicBezTo>
                  <a:cubicBezTo>
                    <a:pt x="15391" y="3528"/>
                    <a:pt x="15385" y="3530"/>
                    <a:pt x="15379" y="3537"/>
                  </a:cubicBezTo>
                  <a:cubicBezTo>
                    <a:pt x="15021" y="3755"/>
                    <a:pt x="14604" y="3808"/>
                    <a:pt x="14185" y="3808"/>
                  </a:cubicBezTo>
                  <a:cubicBezTo>
                    <a:pt x="13900" y="3808"/>
                    <a:pt x="13614" y="3784"/>
                    <a:pt x="13344" y="3770"/>
                  </a:cubicBezTo>
                  <a:cubicBezTo>
                    <a:pt x="12610" y="3737"/>
                    <a:pt x="11909" y="3637"/>
                    <a:pt x="11209" y="3437"/>
                  </a:cubicBezTo>
                  <a:cubicBezTo>
                    <a:pt x="10542" y="3203"/>
                    <a:pt x="9875" y="2870"/>
                    <a:pt x="9274" y="2436"/>
                  </a:cubicBezTo>
                  <a:cubicBezTo>
                    <a:pt x="8707" y="2036"/>
                    <a:pt x="8207" y="1502"/>
                    <a:pt x="7640" y="1102"/>
                  </a:cubicBezTo>
                  <a:cubicBezTo>
                    <a:pt x="6772" y="505"/>
                    <a:pt x="5860" y="305"/>
                    <a:pt x="4885" y="305"/>
                  </a:cubicBezTo>
                  <a:cubicBezTo>
                    <a:pt x="4662" y="305"/>
                    <a:pt x="4434" y="316"/>
                    <a:pt x="4204" y="335"/>
                  </a:cubicBezTo>
                  <a:cubicBezTo>
                    <a:pt x="3944" y="353"/>
                    <a:pt x="3686" y="361"/>
                    <a:pt x="3430" y="361"/>
                  </a:cubicBezTo>
                  <a:cubicBezTo>
                    <a:pt x="2273" y="361"/>
                    <a:pt x="1148" y="192"/>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1"/>
            <p:cNvSpPr/>
            <p:nvPr/>
          </p:nvSpPr>
          <p:spPr>
            <a:xfrm rot="-10377744">
              <a:off x="1741156" y="4548336"/>
              <a:ext cx="836006" cy="246449"/>
            </a:xfrm>
            <a:custGeom>
              <a:avLst/>
              <a:gdLst/>
              <a:ahLst/>
              <a:cxnLst/>
              <a:rect l="l" t="t" r="r" b="b"/>
              <a:pathLst>
                <a:path w="13311" h="3924" extrusionOk="0">
                  <a:moveTo>
                    <a:pt x="4579" y="0"/>
                  </a:moveTo>
                  <a:cubicBezTo>
                    <a:pt x="4307" y="0"/>
                    <a:pt x="4027" y="22"/>
                    <a:pt x="3737" y="60"/>
                  </a:cubicBezTo>
                  <a:cubicBezTo>
                    <a:pt x="2503" y="226"/>
                    <a:pt x="1268" y="326"/>
                    <a:pt x="34" y="360"/>
                  </a:cubicBezTo>
                  <a:lnTo>
                    <a:pt x="1" y="360"/>
                  </a:lnTo>
                  <a:cubicBezTo>
                    <a:pt x="163" y="364"/>
                    <a:pt x="325" y="366"/>
                    <a:pt x="488" y="366"/>
                  </a:cubicBezTo>
                  <a:cubicBezTo>
                    <a:pt x="1559" y="366"/>
                    <a:pt x="2627" y="275"/>
                    <a:pt x="3670" y="160"/>
                  </a:cubicBezTo>
                  <a:cubicBezTo>
                    <a:pt x="4020" y="110"/>
                    <a:pt x="4362" y="68"/>
                    <a:pt x="4700" y="68"/>
                  </a:cubicBezTo>
                  <a:cubicBezTo>
                    <a:pt x="5038" y="68"/>
                    <a:pt x="5371" y="110"/>
                    <a:pt x="5705" y="226"/>
                  </a:cubicBezTo>
                  <a:cubicBezTo>
                    <a:pt x="6339" y="460"/>
                    <a:pt x="6872" y="860"/>
                    <a:pt x="7373" y="1260"/>
                  </a:cubicBezTo>
                  <a:cubicBezTo>
                    <a:pt x="7907" y="1694"/>
                    <a:pt x="8407" y="2128"/>
                    <a:pt x="8974" y="2495"/>
                  </a:cubicBezTo>
                  <a:cubicBezTo>
                    <a:pt x="9508" y="2795"/>
                    <a:pt x="10041" y="2995"/>
                    <a:pt x="10575" y="3262"/>
                  </a:cubicBezTo>
                  <a:cubicBezTo>
                    <a:pt x="11230" y="3564"/>
                    <a:pt x="11885" y="3923"/>
                    <a:pt x="12582" y="3923"/>
                  </a:cubicBezTo>
                  <a:cubicBezTo>
                    <a:pt x="12809" y="3923"/>
                    <a:pt x="13040" y="3885"/>
                    <a:pt x="13277" y="3796"/>
                  </a:cubicBezTo>
                  <a:cubicBezTo>
                    <a:pt x="13310" y="3762"/>
                    <a:pt x="13277" y="3729"/>
                    <a:pt x="13244" y="3729"/>
                  </a:cubicBezTo>
                  <a:cubicBezTo>
                    <a:pt x="13037" y="3801"/>
                    <a:pt x="12830" y="3832"/>
                    <a:pt x="12625" y="3832"/>
                  </a:cubicBezTo>
                  <a:cubicBezTo>
                    <a:pt x="12166" y="3832"/>
                    <a:pt x="11713" y="3679"/>
                    <a:pt x="11276" y="3495"/>
                  </a:cubicBezTo>
                  <a:cubicBezTo>
                    <a:pt x="10709" y="3228"/>
                    <a:pt x="10175" y="2962"/>
                    <a:pt x="9608" y="2695"/>
                  </a:cubicBezTo>
                  <a:cubicBezTo>
                    <a:pt x="8440" y="2128"/>
                    <a:pt x="7640" y="1194"/>
                    <a:pt x="6572" y="527"/>
                  </a:cubicBezTo>
                  <a:cubicBezTo>
                    <a:pt x="5924" y="143"/>
                    <a:pt x="5277" y="0"/>
                    <a:pt x="45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1"/>
            <p:cNvSpPr/>
            <p:nvPr/>
          </p:nvSpPr>
          <p:spPr>
            <a:xfrm rot="-10377744">
              <a:off x="1946892" y="4470048"/>
              <a:ext cx="519591" cy="265605"/>
            </a:xfrm>
            <a:custGeom>
              <a:avLst/>
              <a:gdLst/>
              <a:ahLst/>
              <a:cxnLst/>
              <a:rect l="l" t="t" r="r" b="b"/>
              <a:pathLst>
                <a:path w="8273" h="4229" extrusionOk="0">
                  <a:moveTo>
                    <a:pt x="0" y="1"/>
                  </a:moveTo>
                  <a:lnTo>
                    <a:pt x="0" y="1"/>
                  </a:lnTo>
                  <a:cubicBezTo>
                    <a:pt x="934" y="334"/>
                    <a:pt x="1768" y="701"/>
                    <a:pt x="2502" y="1369"/>
                  </a:cubicBezTo>
                  <a:cubicBezTo>
                    <a:pt x="3069" y="1869"/>
                    <a:pt x="3636" y="2403"/>
                    <a:pt x="4270" y="2870"/>
                  </a:cubicBezTo>
                  <a:cubicBezTo>
                    <a:pt x="5260" y="3590"/>
                    <a:pt x="6520" y="4229"/>
                    <a:pt x="7807" y="4229"/>
                  </a:cubicBezTo>
                  <a:cubicBezTo>
                    <a:pt x="7951" y="4229"/>
                    <a:pt x="8095" y="4221"/>
                    <a:pt x="8239" y="4204"/>
                  </a:cubicBezTo>
                  <a:cubicBezTo>
                    <a:pt x="8273" y="4204"/>
                    <a:pt x="8239" y="4171"/>
                    <a:pt x="8239" y="4171"/>
                  </a:cubicBezTo>
                  <a:cubicBezTo>
                    <a:pt x="7439" y="4104"/>
                    <a:pt x="6638" y="3970"/>
                    <a:pt x="5904" y="3670"/>
                  </a:cubicBezTo>
                  <a:cubicBezTo>
                    <a:pt x="5137" y="3370"/>
                    <a:pt x="4437" y="2903"/>
                    <a:pt x="3770" y="2369"/>
                  </a:cubicBezTo>
                  <a:cubicBezTo>
                    <a:pt x="3169" y="1902"/>
                    <a:pt x="2602" y="1302"/>
                    <a:pt x="1968" y="868"/>
                  </a:cubicBezTo>
                  <a:cubicBezTo>
                    <a:pt x="1368" y="435"/>
                    <a:pt x="667" y="23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1"/>
            <p:cNvSpPr/>
            <p:nvPr/>
          </p:nvSpPr>
          <p:spPr>
            <a:xfrm rot="-10377744">
              <a:off x="1898740" y="3536017"/>
              <a:ext cx="687283" cy="1076615"/>
            </a:xfrm>
            <a:custGeom>
              <a:avLst/>
              <a:gdLst/>
              <a:ahLst/>
              <a:cxnLst/>
              <a:rect l="l" t="t" r="r" b="b"/>
              <a:pathLst>
                <a:path w="10943" h="17142" extrusionOk="0">
                  <a:moveTo>
                    <a:pt x="1736" y="2039"/>
                  </a:moveTo>
                  <a:lnTo>
                    <a:pt x="1736" y="2039"/>
                  </a:lnTo>
                  <a:cubicBezTo>
                    <a:pt x="1869" y="2139"/>
                    <a:pt x="2036" y="2239"/>
                    <a:pt x="2203" y="2339"/>
                  </a:cubicBezTo>
                  <a:cubicBezTo>
                    <a:pt x="2670" y="2639"/>
                    <a:pt x="3137" y="2873"/>
                    <a:pt x="3637" y="3106"/>
                  </a:cubicBezTo>
                  <a:cubicBezTo>
                    <a:pt x="3904" y="3240"/>
                    <a:pt x="4204" y="3373"/>
                    <a:pt x="4471" y="3540"/>
                  </a:cubicBezTo>
                  <a:cubicBezTo>
                    <a:pt x="6772" y="4741"/>
                    <a:pt x="8540" y="7009"/>
                    <a:pt x="9141" y="9544"/>
                  </a:cubicBezTo>
                  <a:cubicBezTo>
                    <a:pt x="9374" y="10478"/>
                    <a:pt x="9474" y="11445"/>
                    <a:pt x="9541" y="12379"/>
                  </a:cubicBezTo>
                  <a:cubicBezTo>
                    <a:pt x="9675" y="13780"/>
                    <a:pt x="9808" y="15215"/>
                    <a:pt x="10408" y="16516"/>
                  </a:cubicBezTo>
                  <a:cubicBezTo>
                    <a:pt x="9441" y="15749"/>
                    <a:pt x="8807" y="14614"/>
                    <a:pt x="8640" y="13414"/>
                  </a:cubicBezTo>
                  <a:cubicBezTo>
                    <a:pt x="8607" y="13347"/>
                    <a:pt x="8607" y="13247"/>
                    <a:pt x="8607" y="13180"/>
                  </a:cubicBezTo>
                  <a:cubicBezTo>
                    <a:pt x="8574" y="12880"/>
                    <a:pt x="8540" y="12580"/>
                    <a:pt x="8407" y="12279"/>
                  </a:cubicBezTo>
                  <a:cubicBezTo>
                    <a:pt x="8207" y="11846"/>
                    <a:pt x="7873" y="11546"/>
                    <a:pt x="7506" y="11245"/>
                  </a:cubicBezTo>
                  <a:cubicBezTo>
                    <a:pt x="7373" y="11112"/>
                    <a:pt x="7206" y="11012"/>
                    <a:pt x="7073" y="10878"/>
                  </a:cubicBezTo>
                  <a:cubicBezTo>
                    <a:pt x="6072" y="10078"/>
                    <a:pt x="5038" y="9211"/>
                    <a:pt x="4538" y="8076"/>
                  </a:cubicBezTo>
                  <a:cubicBezTo>
                    <a:pt x="4371" y="7709"/>
                    <a:pt x="4271" y="7343"/>
                    <a:pt x="4171" y="6976"/>
                  </a:cubicBezTo>
                  <a:cubicBezTo>
                    <a:pt x="4137" y="6809"/>
                    <a:pt x="4071" y="6675"/>
                    <a:pt x="4037" y="6542"/>
                  </a:cubicBezTo>
                  <a:cubicBezTo>
                    <a:pt x="3537" y="4907"/>
                    <a:pt x="2736" y="3473"/>
                    <a:pt x="1736" y="2039"/>
                  </a:cubicBezTo>
                  <a:close/>
                  <a:moveTo>
                    <a:pt x="186" y="1"/>
                  </a:moveTo>
                  <a:cubicBezTo>
                    <a:pt x="157" y="1"/>
                    <a:pt x="126" y="12"/>
                    <a:pt x="101" y="37"/>
                  </a:cubicBezTo>
                  <a:cubicBezTo>
                    <a:pt x="34" y="71"/>
                    <a:pt x="1" y="171"/>
                    <a:pt x="68" y="237"/>
                  </a:cubicBezTo>
                  <a:cubicBezTo>
                    <a:pt x="101" y="271"/>
                    <a:pt x="134" y="338"/>
                    <a:pt x="168" y="371"/>
                  </a:cubicBezTo>
                  <a:cubicBezTo>
                    <a:pt x="168" y="404"/>
                    <a:pt x="168" y="404"/>
                    <a:pt x="201" y="404"/>
                  </a:cubicBezTo>
                  <a:lnTo>
                    <a:pt x="268" y="504"/>
                  </a:lnTo>
                  <a:cubicBezTo>
                    <a:pt x="1769" y="2506"/>
                    <a:pt x="3070" y="4374"/>
                    <a:pt x="3737" y="6609"/>
                  </a:cubicBezTo>
                  <a:cubicBezTo>
                    <a:pt x="3804" y="6775"/>
                    <a:pt x="3837" y="6909"/>
                    <a:pt x="3870" y="7042"/>
                  </a:cubicBezTo>
                  <a:cubicBezTo>
                    <a:pt x="3970" y="7443"/>
                    <a:pt x="4104" y="7810"/>
                    <a:pt x="4271" y="8176"/>
                  </a:cubicBezTo>
                  <a:cubicBezTo>
                    <a:pt x="4804" y="9411"/>
                    <a:pt x="5872" y="10278"/>
                    <a:pt x="6873" y="11112"/>
                  </a:cubicBezTo>
                  <a:lnTo>
                    <a:pt x="7306" y="11479"/>
                  </a:lnTo>
                  <a:cubicBezTo>
                    <a:pt x="7640" y="11746"/>
                    <a:pt x="7973" y="12046"/>
                    <a:pt x="8140" y="12413"/>
                  </a:cubicBezTo>
                  <a:cubicBezTo>
                    <a:pt x="8240" y="12646"/>
                    <a:pt x="8274" y="12913"/>
                    <a:pt x="8307" y="13213"/>
                  </a:cubicBezTo>
                  <a:cubicBezTo>
                    <a:pt x="8307" y="13313"/>
                    <a:pt x="8307" y="13380"/>
                    <a:pt x="8340" y="13480"/>
                  </a:cubicBezTo>
                  <a:cubicBezTo>
                    <a:pt x="8540" y="14948"/>
                    <a:pt x="9441" y="16316"/>
                    <a:pt x="10709" y="17116"/>
                  </a:cubicBezTo>
                  <a:cubicBezTo>
                    <a:pt x="10742" y="17133"/>
                    <a:pt x="10775" y="17141"/>
                    <a:pt x="10804" y="17141"/>
                  </a:cubicBezTo>
                  <a:cubicBezTo>
                    <a:pt x="10834" y="17141"/>
                    <a:pt x="10859" y="17133"/>
                    <a:pt x="10875" y="17116"/>
                  </a:cubicBezTo>
                  <a:cubicBezTo>
                    <a:pt x="10875" y="17116"/>
                    <a:pt x="10909" y="17116"/>
                    <a:pt x="10909" y="17083"/>
                  </a:cubicBezTo>
                  <a:cubicBezTo>
                    <a:pt x="10942" y="17049"/>
                    <a:pt x="10942" y="16949"/>
                    <a:pt x="10909" y="16916"/>
                  </a:cubicBezTo>
                  <a:cubicBezTo>
                    <a:pt x="10142" y="15548"/>
                    <a:pt x="10008" y="13981"/>
                    <a:pt x="9841" y="12346"/>
                  </a:cubicBezTo>
                  <a:cubicBezTo>
                    <a:pt x="9775" y="11412"/>
                    <a:pt x="9675" y="10411"/>
                    <a:pt x="9441" y="9477"/>
                  </a:cubicBezTo>
                  <a:cubicBezTo>
                    <a:pt x="8807" y="6842"/>
                    <a:pt x="6973" y="4541"/>
                    <a:pt x="4604" y="3273"/>
                  </a:cubicBezTo>
                  <a:cubicBezTo>
                    <a:pt x="4337" y="3106"/>
                    <a:pt x="4037" y="2973"/>
                    <a:pt x="3770" y="2839"/>
                  </a:cubicBezTo>
                  <a:cubicBezTo>
                    <a:pt x="3270" y="2639"/>
                    <a:pt x="2803" y="2406"/>
                    <a:pt x="2369" y="2105"/>
                  </a:cubicBezTo>
                  <a:cubicBezTo>
                    <a:pt x="1535" y="1538"/>
                    <a:pt x="1168" y="1105"/>
                    <a:pt x="535" y="371"/>
                  </a:cubicBezTo>
                  <a:lnTo>
                    <a:pt x="501" y="304"/>
                  </a:lnTo>
                  <a:cubicBezTo>
                    <a:pt x="435" y="237"/>
                    <a:pt x="368" y="137"/>
                    <a:pt x="301" y="71"/>
                  </a:cubicBezTo>
                  <a:cubicBezTo>
                    <a:pt x="281" y="29"/>
                    <a:pt x="234" y="1"/>
                    <a:pt x="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rot="-10377744">
              <a:off x="1946168" y="3624757"/>
              <a:ext cx="578252" cy="911436"/>
            </a:xfrm>
            <a:custGeom>
              <a:avLst/>
              <a:gdLst/>
              <a:ahLst/>
              <a:cxnLst/>
              <a:rect l="l" t="t" r="r" b="b"/>
              <a:pathLst>
                <a:path w="9207" h="14512" extrusionOk="0">
                  <a:moveTo>
                    <a:pt x="0" y="1"/>
                  </a:moveTo>
                  <a:lnTo>
                    <a:pt x="0" y="1"/>
                  </a:lnTo>
                  <a:cubicBezTo>
                    <a:pt x="501" y="635"/>
                    <a:pt x="1001" y="1335"/>
                    <a:pt x="1635" y="1902"/>
                  </a:cubicBezTo>
                  <a:cubicBezTo>
                    <a:pt x="2235" y="2436"/>
                    <a:pt x="3002" y="2736"/>
                    <a:pt x="3670" y="3203"/>
                  </a:cubicBezTo>
                  <a:cubicBezTo>
                    <a:pt x="4870" y="4037"/>
                    <a:pt x="5905" y="5071"/>
                    <a:pt x="6738" y="6272"/>
                  </a:cubicBezTo>
                  <a:cubicBezTo>
                    <a:pt x="7572" y="7506"/>
                    <a:pt x="8206" y="8907"/>
                    <a:pt x="8540" y="10375"/>
                  </a:cubicBezTo>
                  <a:cubicBezTo>
                    <a:pt x="8707" y="11109"/>
                    <a:pt x="8773" y="11876"/>
                    <a:pt x="8840" y="12643"/>
                  </a:cubicBezTo>
                  <a:cubicBezTo>
                    <a:pt x="8873" y="13277"/>
                    <a:pt x="8907" y="13911"/>
                    <a:pt x="9174" y="14511"/>
                  </a:cubicBezTo>
                  <a:cubicBezTo>
                    <a:pt x="9174" y="14511"/>
                    <a:pt x="9207" y="14511"/>
                    <a:pt x="9207" y="14478"/>
                  </a:cubicBezTo>
                  <a:cubicBezTo>
                    <a:pt x="8940" y="13711"/>
                    <a:pt x="8940" y="12910"/>
                    <a:pt x="8873" y="12076"/>
                  </a:cubicBezTo>
                  <a:cubicBezTo>
                    <a:pt x="8840" y="11376"/>
                    <a:pt x="8707" y="10675"/>
                    <a:pt x="8540" y="9975"/>
                  </a:cubicBezTo>
                  <a:cubicBezTo>
                    <a:pt x="8206" y="8674"/>
                    <a:pt x="7639" y="7439"/>
                    <a:pt x="6872" y="6339"/>
                  </a:cubicBezTo>
                  <a:cubicBezTo>
                    <a:pt x="6105" y="5171"/>
                    <a:pt x="5104" y="4137"/>
                    <a:pt x="3970" y="3303"/>
                  </a:cubicBezTo>
                  <a:cubicBezTo>
                    <a:pt x="3336" y="2836"/>
                    <a:pt x="2602" y="2503"/>
                    <a:pt x="1968" y="2069"/>
                  </a:cubicBezTo>
                  <a:cubicBezTo>
                    <a:pt x="1201" y="1535"/>
                    <a:pt x="634" y="70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rot="-10377744">
              <a:off x="1906071" y="3534155"/>
              <a:ext cx="572034" cy="920668"/>
            </a:xfrm>
            <a:custGeom>
              <a:avLst/>
              <a:gdLst/>
              <a:ahLst/>
              <a:cxnLst/>
              <a:rect l="l" t="t" r="r" b="b"/>
              <a:pathLst>
                <a:path w="9108" h="14659" extrusionOk="0">
                  <a:moveTo>
                    <a:pt x="1" y="1"/>
                  </a:moveTo>
                  <a:lnTo>
                    <a:pt x="1" y="1"/>
                  </a:lnTo>
                  <a:cubicBezTo>
                    <a:pt x="501" y="634"/>
                    <a:pt x="1002" y="1235"/>
                    <a:pt x="1569" y="1802"/>
                  </a:cubicBezTo>
                  <a:cubicBezTo>
                    <a:pt x="2102" y="2336"/>
                    <a:pt x="2736" y="2736"/>
                    <a:pt x="3303" y="3236"/>
                  </a:cubicBezTo>
                  <a:cubicBezTo>
                    <a:pt x="4504" y="4304"/>
                    <a:pt x="5205" y="5838"/>
                    <a:pt x="5772" y="7273"/>
                  </a:cubicBezTo>
                  <a:cubicBezTo>
                    <a:pt x="6039" y="7940"/>
                    <a:pt x="6305" y="8540"/>
                    <a:pt x="6672" y="9141"/>
                  </a:cubicBezTo>
                  <a:cubicBezTo>
                    <a:pt x="7006" y="9741"/>
                    <a:pt x="7406" y="10308"/>
                    <a:pt x="7640" y="10942"/>
                  </a:cubicBezTo>
                  <a:cubicBezTo>
                    <a:pt x="7940" y="11609"/>
                    <a:pt x="7940" y="12376"/>
                    <a:pt x="8173" y="13077"/>
                  </a:cubicBezTo>
                  <a:cubicBezTo>
                    <a:pt x="8374" y="13644"/>
                    <a:pt x="8674" y="14177"/>
                    <a:pt x="9074" y="14644"/>
                  </a:cubicBezTo>
                  <a:cubicBezTo>
                    <a:pt x="9074" y="14654"/>
                    <a:pt x="9077" y="14658"/>
                    <a:pt x="9081" y="14658"/>
                  </a:cubicBezTo>
                  <a:cubicBezTo>
                    <a:pt x="9091" y="14658"/>
                    <a:pt x="9107" y="14635"/>
                    <a:pt x="9107" y="14611"/>
                  </a:cubicBezTo>
                  <a:cubicBezTo>
                    <a:pt x="8574" y="13977"/>
                    <a:pt x="8240" y="13243"/>
                    <a:pt x="8073" y="12410"/>
                  </a:cubicBezTo>
                  <a:cubicBezTo>
                    <a:pt x="7940" y="11776"/>
                    <a:pt x="7873" y="11142"/>
                    <a:pt x="7573" y="10542"/>
                  </a:cubicBezTo>
                  <a:cubicBezTo>
                    <a:pt x="7273" y="9941"/>
                    <a:pt x="6906" y="9407"/>
                    <a:pt x="6572" y="8840"/>
                  </a:cubicBezTo>
                  <a:cubicBezTo>
                    <a:pt x="6205" y="8240"/>
                    <a:pt x="5972" y="7573"/>
                    <a:pt x="5705" y="6906"/>
                  </a:cubicBezTo>
                  <a:cubicBezTo>
                    <a:pt x="5171" y="5571"/>
                    <a:pt x="4471" y="4170"/>
                    <a:pt x="3370" y="3203"/>
                  </a:cubicBezTo>
                  <a:cubicBezTo>
                    <a:pt x="2803" y="2703"/>
                    <a:pt x="2169" y="2302"/>
                    <a:pt x="1602" y="1769"/>
                  </a:cubicBezTo>
                  <a:cubicBezTo>
                    <a:pt x="1035" y="1235"/>
                    <a:pt x="501" y="60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rot="-10377744">
              <a:off x="1932841" y="3568157"/>
              <a:ext cx="513374" cy="825455"/>
            </a:xfrm>
            <a:custGeom>
              <a:avLst/>
              <a:gdLst/>
              <a:ahLst/>
              <a:cxnLst/>
              <a:rect l="l" t="t" r="r" b="b"/>
              <a:pathLst>
                <a:path w="8174" h="13143" extrusionOk="0">
                  <a:moveTo>
                    <a:pt x="1" y="0"/>
                  </a:moveTo>
                  <a:cubicBezTo>
                    <a:pt x="901" y="1001"/>
                    <a:pt x="1235" y="2368"/>
                    <a:pt x="1969" y="3536"/>
                  </a:cubicBezTo>
                  <a:cubicBezTo>
                    <a:pt x="2669" y="4637"/>
                    <a:pt x="4037" y="5270"/>
                    <a:pt x="4604" y="6505"/>
                  </a:cubicBezTo>
                  <a:cubicBezTo>
                    <a:pt x="4871" y="7072"/>
                    <a:pt x="5104" y="7605"/>
                    <a:pt x="5438" y="8139"/>
                  </a:cubicBezTo>
                  <a:cubicBezTo>
                    <a:pt x="5905" y="8806"/>
                    <a:pt x="6238" y="9407"/>
                    <a:pt x="6372" y="10207"/>
                  </a:cubicBezTo>
                  <a:cubicBezTo>
                    <a:pt x="6472" y="10774"/>
                    <a:pt x="6539" y="11341"/>
                    <a:pt x="6839" y="11842"/>
                  </a:cubicBezTo>
                  <a:cubicBezTo>
                    <a:pt x="7172" y="12376"/>
                    <a:pt x="7673" y="12776"/>
                    <a:pt x="8140" y="13143"/>
                  </a:cubicBezTo>
                  <a:cubicBezTo>
                    <a:pt x="8173" y="13143"/>
                    <a:pt x="8173" y="13109"/>
                    <a:pt x="8173" y="13109"/>
                  </a:cubicBezTo>
                  <a:cubicBezTo>
                    <a:pt x="7473" y="12509"/>
                    <a:pt x="6872" y="12009"/>
                    <a:pt x="6639" y="11108"/>
                  </a:cubicBezTo>
                  <a:cubicBezTo>
                    <a:pt x="6472" y="10508"/>
                    <a:pt x="6472" y="9874"/>
                    <a:pt x="6272" y="9307"/>
                  </a:cubicBezTo>
                  <a:cubicBezTo>
                    <a:pt x="6105" y="8773"/>
                    <a:pt x="5771" y="8339"/>
                    <a:pt x="5471" y="7906"/>
                  </a:cubicBezTo>
                  <a:cubicBezTo>
                    <a:pt x="5071" y="7305"/>
                    <a:pt x="4904" y="6638"/>
                    <a:pt x="4537" y="6071"/>
                  </a:cubicBezTo>
                  <a:cubicBezTo>
                    <a:pt x="4204" y="5537"/>
                    <a:pt x="3737" y="5170"/>
                    <a:pt x="3270" y="4770"/>
                  </a:cubicBezTo>
                  <a:cubicBezTo>
                    <a:pt x="2703" y="4303"/>
                    <a:pt x="2202" y="3803"/>
                    <a:pt x="1835" y="3136"/>
                  </a:cubicBezTo>
                  <a:cubicBezTo>
                    <a:pt x="1235" y="2068"/>
                    <a:pt x="901" y="867"/>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rot="-10377744">
              <a:off x="2128455" y="3902553"/>
              <a:ext cx="217308" cy="297259"/>
            </a:xfrm>
            <a:custGeom>
              <a:avLst/>
              <a:gdLst/>
              <a:ahLst/>
              <a:cxnLst/>
              <a:rect l="l" t="t" r="r" b="b"/>
              <a:pathLst>
                <a:path w="3460" h="4733" extrusionOk="0">
                  <a:moveTo>
                    <a:pt x="25" y="0"/>
                  </a:moveTo>
                  <a:cubicBezTo>
                    <a:pt x="15" y="0"/>
                    <a:pt x="0" y="15"/>
                    <a:pt x="0" y="15"/>
                  </a:cubicBezTo>
                  <a:cubicBezTo>
                    <a:pt x="567" y="1950"/>
                    <a:pt x="2369" y="3051"/>
                    <a:pt x="3369" y="4719"/>
                  </a:cubicBezTo>
                  <a:cubicBezTo>
                    <a:pt x="3379" y="4728"/>
                    <a:pt x="3392" y="4733"/>
                    <a:pt x="3404" y="4733"/>
                  </a:cubicBezTo>
                  <a:cubicBezTo>
                    <a:pt x="3433" y="4733"/>
                    <a:pt x="3460" y="4709"/>
                    <a:pt x="3436" y="4685"/>
                  </a:cubicBezTo>
                  <a:cubicBezTo>
                    <a:pt x="3003" y="3818"/>
                    <a:pt x="2302" y="3151"/>
                    <a:pt x="1635" y="2484"/>
                  </a:cubicBezTo>
                  <a:cubicBezTo>
                    <a:pt x="968" y="1750"/>
                    <a:pt x="367" y="916"/>
                    <a:pt x="34" y="15"/>
                  </a:cubicBezTo>
                  <a:cubicBezTo>
                    <a:pt x="34" y="4"/>
                    <a:pt x="30" y="0"/>
                    <a:pt x="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rot="-10377744">
              <a:off x="2256006" y="3044933"/>
              <a:ext cx="312270" cy="1035540"/>
            </a:xfrm>
            <a:custGeom>
              <a:avLst/>
              <a:gdLst/>
              <a:ahLst/>
              <a:cxnLst/>
              <a:rect l="l" t="t" r="r" b="b"/>
              <a:pathLst>
                <a:path w="4972" h="16488" extrusionOk="0">
                  <a:moveTo>
                    <a:pt x="1769" y="1502"/>
                  </a:moveTo>
                  <a:cubicBezTo>
                    <a:pt x="1836" y="1835"/>
                    <a:pt x="1902" y="2135"/>
                    <a:pt x="1936" y="2469"/>
                  </a:cubicBezTo>
                  <a:cubicBezTo>
                    <a:pt x="2036" y="3036"/>
                    <a:pt x="2136" y="3636"/>
                    <a:pt x="2336" y="4170"/>
                  </a:cubicBezTo>
                  <a:cubicBezTo>
                    <a:pt x="2469" y="4504"/>
                    <a:pt x="2636" y="4871"/>
                    <a:pt x="2803" y="5171"/>
                  </a:cubicBezTo>
                  <a:cubicBezTo>
                    <a:pt x="2903" y="5371"/>
                    <a:pt x="3003" y="5538"/>
                    <a:pt x="3103" y="5705"/>
                  </a:cubicBezTo>
                  <a:cubicBezTo>
                    <a:pt x="3403" y="6372"/>
                    <a:pt x="3637" y="7072"/>
                    <a:pt x="3837" y="7806"/>
                  </a:cubicBezTo>
                  <a:cubicBezTo>
                    <a:pt x="4271" y="9240"/>
                    <a:pt x="4671" y="10775"/>
                    <a:pt x="4137" y="12143"/>
                  </a:cubicBezTo>
                  <a:cubicBezTo>
                    <a:pt x="4004" y="12476"/>
                    <a:pt x="3837" y="12810"/>
                    <a:pt x="3637" y="13110"/>
                  </a:cubicBezTo>
                  <a:cubicBezTo>
                    <a:pt x="3403" y="13544"/>
                    <a:pt x="3136" y="14011"/>
                    <a:pt x="3036" y="14511"/>
                  </a:cubicBezTo>
                  <a:cubicBezTo>
                    <a:pt x="2970" y="14744"/>
                    <a:pt x="2936" y="15011"/>
                    <a:pt x="2936" y="15245"/>
                  </a:cubicBezTo>
                  <a:lnTo>
                    <a:pt x="935" y="9541"/>
                  </a:lnTo>
                  <a:cubicBezTo>
                    <a:pt x="701" y="8907"/>
                    <a:pt x="468" y="8306"/>
                    <a:pt x="401" y="7673"/>
                  </a:cubicBezTo>
                  <a:cubicBezTo>
                    <a:pt x="301" y="7039"/>
                    <a:pt x="301" y="6405"/>
                    <a:pt x="435" y="5771"/>
                  </a:cubicBezTo>
                  <a:cubicBezTo>
                    <a:pt x="568" y="5171"/>
                    <a:pt x="801" y="4537"/>
                    <a:pt x="1035" y="3837"/>
                  </a:cubicBezTo>
                  <a:cubicBezTo>
                    <a:pt x="1335" y="3069"/>
                    <a:pt x="1635" y="2269"/>
                    <a:pt x="1769" y="1502"/>
                  </a:cubicBezTo>
                  <a:close/>
                  <a:moveTo>
                    <a:pt x="1635" y="1"/>
                  </a:moveTo>
                  <a:cubicBezTo>
                    <a:pt x="1535" y="1"/>
                    <a:pt x="1502" y="101"/>
                    <a:pt x="1502" y="167"/>
                  </a:cubicBezTo>
                  <a:cubicBezTo>
                    <a:pt x="1669" y="1268"/>
                    <a:pt x="1202" y="2536"/>
                    <a:pt x="768" y="3737"/>
                  </a:cubicBezTo>
                  <a:cubicBezTo>
                    <a:pt x="501" y="4437"/>
                    <a:pt x="268" y="5071"/>
                    <a:pt x="134" y="5705"/>
                  </a:cubicBezTo>
                  <a:cubicBezTo>
                    <a:pt x="1" y="6372"/>
                    <a:pt x="1" y="7039"/>
                    <a:pt x="101" y="7706"/>
                  </a:cubicBezTo>
                  <a:cubicBezTo>
                    <a:pt x="201" y="8373"/>
                    <a:pt x="435" y="9007"/>
                    <a:pt x="635" y="9641"/>
                  </a:cubicBezTo>
                  <a:lnTo>
                    <a:pt x="3003" y="16379"/>
                  </a:lnTo>
                  <a:cubicBezTo>
                    <a:pt x="3030" y="16433"/>
                    <a:pt x="3080" y="16488"/>
                    <a:pt x="3151" y="16488"/>
                  </a:cubicBezTo>
                  <a:cubicBezTo>
                    <a:pt x="3168" y="16488"/>
                    <a:pt x="3185" y="16485"/>
                    <a:pt x="3203" y="16479"/>
                  </a:cubicBezTo>
                  <a:lnTo>
                    <a:pt x="3237" y="16479"/>
                  </a:lnTo>
                  <a:cubicBezTo>
                    <a:pt x="3270" y="16446"/>
                    <a:pt x="3303" y="16379"/>
                    <a:pt x="3303" y="16312"/>
                  </a:cubicBezTo>
                  <a:cubicBezTo>
                    <a:pt x="3237" y="15779"/>
                    <a:pt x="3170" y="15145"/>
                    <a:pt x="3303" y="14578"/>
                  </a:cubicBezTo>
                  <a:cubicBezTo>
                    <a:pt x="3403" y="14111"/>
                    <a:pt x="3670" y="13710"/>
                    <a:pt x="3904" y="13277"/>
                  </a:cubicBezTo>
                  <a:cubicBezTo>
                    <a:pt x="4104" y="12943"/>
                    <a:pt x="4271" y="12610"/>
                    <a:pt x="4404" y="12243"/>
                  </a:cubicBezTo>
                  <a:cubicBezTo>
                    <a:pt x="4971" y="10808"/>
                    <a:pt x="4571" y="9207"/>
                    <a:pt x="4137" y="7706"/>
                  </a:cubicBezTo>
                  <a:cubicBezTo>
                    <a:pt x="3904" y="6972"/>
                    <a:pt x="3670" y="6272"/>
                    <a:pt x="3370" y="5571"/>
                  </a:cubicBezTo>
                  <a:cubicBezTo>
                    <a:pt x="3270" y="5404"/>
                    <a:pt x="3170" y="5204"/>
                    <a:pt x="3070" y="5037"/>
                  </a:cubicBezTo>
                  <a:cubicBezTo>
                    <a:pt x="2903" y="4737"/>
                    <a:pt x="2736" y="4404"/>
                    <a:pt x="2603" y="4070"/>
                  </a:cubicBezTo>
                  <a:cubicBezTo>
                    <a:pt x="2436" y="3536"/>
                    <a:pt x="2336" y="2969"/>
                    <a:pt x="2236" y="2436"/>
                  </a:cubicBezTo>
                  <a:cubicBezTo>
                    <a:pt x="2169" y="2035"/>
                    <a:pt x="2102" y="1635"/>
                    <a:pt x="2002" y="1268"/>
                  </a:cubicBezTo>
                  <a:cubicBezTo>
                    <a:pt x="1936" y="901"/>
                    <a:pt x="1869" y="534"/>
                    <a:pt x="1802" y="134"/>
                  </a:cubicBezTo>
                  <a:cubicBezTo>
                    <a:pt x="1769" y="34"/>
                    <a:pt x="1702" y="1"/>
                    <a:pt x="16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1"/>
            <p:cNvSpPr/>
            <p:nvPr/>
          </p:nvSpPr>
          <p:spPr>
            <a:xfrm rot="-10377744">
              <a:off x="2368576" y="3086894"/>
              <a:ext cx="115311" cy="928394"/>
            </a:xfrm>
            <a:custGeom>
              <a:avLst/>
              <a:gdLst/>
              <a:ahLst/>
              <a:cxnLst/>
              <a:rect l="l" t="t" r="r" b="b"/>
              <a:pathLst>
                <a:path w="1836" h="14782" extrusionOk="0">
                  <a:moveTo>
                    <a:pt x="515" y="1"/>
                  </a:moveTo>
                  <a:cubicBezTo>
                    <a:pt x="498" y="1"/>
                    <a:pt x="480" y="12"/>
                    <a:pt x="468" y="37"/>
                  </a:cubicBezTo>
                  <a:cubicBezTo>
                    <a:pt x="1" y="1038"/>
                    <a:pt x="101" y="2206"/>
                    <a:pt x="267" y="3273"/>
                  </a:cubicBezTo>
                  <a:cubicBezTo>
                    <a:pt x="468" y="4474"/>
                    <a:pt x="834" y="5675"/>
                    <a:pt x="1068" y="6909"/>
                  </a:cubicBezTo>
                  <a:cubicBezTo>
                    <a:pt x="1335" y="8277"/>
                    <a:pt x="1702" y="9744"/>
                    <a:pt x="1468" y="11112"/>
                  </a:cubicBezTo>
                  <a:cubicBezTo>
                    <a:pt x="1235" y="12379"/>
                    <a:pt x="1368" y="13547"/>
                    <a:pt x="1602" y="14781"/>
                  </a:cubicBezTo>
                  <a:cubicBezTo>
                    <a:pt x="1502" y="14114"/>
                    <a:pt x="1368" y="13447"/>
                    <a:pt x="1368" y="12780"/>
                  </a:cubicBezTo>
                  <a:cubicBezTo>
                    <a:pt x="1335" y="12113"/>
                    <a:pt x="1468" y="11512"/>
                    <a:pt x="1602" y="10845"/>
                  </a:cubicBezTo>
                  <a:cubicBezTo>
                    <a:pt x="1835" y="9678"/>
                    <a:pt x="1535" y="8410"/>
                    <a:pt x="1335" y="7242"/>
                  </a:cubicBezTo>
                  <a:cubicBezTo>
                    <a:pt x="901" y="4874"/>
                    <a:pt x="1" y="2506"/>
                    <a:pt x="568" y="71"/>
                  </a:cubicBezTo>
                  <a:cubicBezTo>
                    <a:pt x="568" y="29"/>
                    <a:pt x="542" y="1"/>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1"/>
            <p:cNvSpPr/>
            <p:nvPr/>
          </p:nvSpPr>
          <p:spPr>
            <a:xfrm rot="-10377744">
              <a:off x="2385248" y="3113673"/>
              <a:ext cx="146714" cy="811701"/>
            </a:xfrm>
            <a:custGeom>
              <a:avLst/>
              <a:gdLst/>
              <a:ahLst/>
              <a:cxnLst/>
              <a:rect l="l" t="t" r="r" b="b"/>
              <a:pathLst>
                <a:path w="2336" h="12924" extrusionOk="0">
                  <a:moveTo>
                    <a:pt x="841" y="0"/>
                  </a:moveTo>
                  <a:cubicBezTo>
                    <a:pt x="837" y="0"/>
                    <a:pt x="834" y="4"/>
                    <a:pt x="834" y="14"/>
                  </a:cubicBezTo>
                  <a:cubicBezTo>
                    <a:pt x="0" y="2049"/>
                    <a:pt x="867" y="4150"/>
                    <a:pt x="1301" y="6118"/>
                  </a:cubicBezTo>
                  <a:cubicBezTo>
                    <a:pt x="1434" y="6719"/>
                    <a:pt x="1534" y="7319"/>
                    <a:pt x="1568" y="7953"/>
                  </a:cubicBezTo>
                  <a:cubicBezTo>
                    <a:pt x="1568" y="8487"/>
                    <a:pt x="1534" y="9020"/>
                    <a:pt x="1568" y="9588"/>
                  </a:cubicBezTo>
                  <a:cubicBezTo>
                    <a:pt x="1635" y="10722"/>
                    <a:pt x="1968" y="11822"/>
                    <a:pt x="2335" y="12923"/>
                  </a:cubicBezTo>
                  <a:cubicBezTo>
                    <a:pt x="2001" y="11822"/>
                    <a:pt x="1635" y="10655"/>
                    <a:pt x="1601" y="9487"/>
                  </a:cubicBezTo>
                  <a:cubicBezTo>
                    <a:pt x="1601" y="8453"/>
                    <a:pt x="1701" y="7453"/>
                    <a:pt x="1501" y="6419"/>
                  </a:cubicBezTo>
                  <a:cubicBezTo>
                    <a:pt x="1101" y="4317"/>
                    <a:pt x="167" y="2216"/>
                    <a:pt x="867" y="47"/>
                  </a:cubicBezTo>
                  <a:cubicBezTo>
                    <a:pt x="867" y="24"/>
                    <a:pt x="851" y="0"/>
                    <a:pt x="8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rot="-10377744">
              <a:off x="2425033" y="3232918"/>
              <a:ext cx="132080" cy="577749"/>
            </a:xfrm>
            <a:custGeom>
              <a:avLst/>
              <a:gdLst/>
              <a:ahLst/>
              <a:cxnLst/>
              <a:rect l="l" t="t" r="r" b="b"/>
              <a:pathLst>
                <a:path w="2103" h="9199" extrusionOk="0">
                  <a:moveTo>
                    <a:pt x="418" y="0"/>
                  </a:moveTo>
                  <a:cubicBezTo>
                    <a:pt x="409" y="0"/>
                    <a:pt x="401" y="9"/>
                    <a:pt x="401" y="25"/>
                  </a:cubicBezTo>
                  <a:cubicBezTo>
                    <a:pt x="101" y="1393"/>
                    <a:pt x="1" y="2927"/>
                    <a:pt x="568" y="4262"/>
                  </a:cubicBezTo>
                  <a:cubicBezTo>
                    <a:pt x="1202" y="5863"/>
                    <a:pt x="1669" y="7531"/>
                    <a:pt x="2102" y="9199"/>
                  </a:cubicBezTo>
                  <a:cubicBezTo>
                    <a:pt x="1769" y="7698"/>
                    <a:pt x="1468" y="6196"/>
                    <a:pt x="901" y="4762"/>
                  </a:cubicBezTo>
                  <a:cubicBezTo>
                    <a:pt x="601" y="3962"/>
                    <a:pt x="301" y="3194"/>
                    <a:pt x="301" y="2294"/>
                  </a:cubicBezTo>
                  <a:cubicBezTo>
                    <a:pt x="334" y="1526"/>
                    <a:pt x="401" y="793"/>
                    <a:pt x="434" y="25"/>
                  </a:cubicBezTo>
                  <a:cubicBezTo>
                    <a:pt x="434" y="9"/>
                    <a:pt x="426" y="0"/>
                    <a:pt x="4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rot="-10377744">
              <a:off x="2323073" y="3077608"/>
              <a:ext cx="102122" cy="725782"/>
            </a:xfrm>
            <a:custGeom>
              <a:avLst/>
              <a:gdLst/>
              <a:ahLst/>
              <a:cxnLst/>
              <a:rect l="l" t="t" r="r" b="b"/>
              <a:pathLst>
                <a:path w="1626" h="11556" extrusionOk="0">
                  <a:moveTo>
                    <a:pt x="44" y="0"/>
                  </a:moveTo>
                  <a:cubicBezTo>
                    <a:pt x="27" y="0"/>
                    <a:pt x="0" y="24"/>
                    <a:pt x="24" y="47"/>
                  </a:cubicBezTo>
                  <a:cubicBezTo>
                    <a:pt x="324" y="815"/>
                    <a:pt x="291" y="1749"/>
                    <a:pt x="491" y="2549"/>
                  </a:cubicBezTo>
                  <a:cubicBezTo>
                    <a:pt x="691" y="3483"/>
                    <a:pt x="1091" y="4350"/>
                    <a:pt x="1292" y="5284"/>
                  </a:cubicBezTo>
                  <a:cubicBezTo>
                    <a:pt x="1492" y="6485"/>
                    <a:pt x="1058" y="7486"/>
                    <a:pt x="725" y="8653"/>
                  </a:cubicBezTo>
                  <a:cubicBezTo>
                    <a:pt x="458" y="9587"/>
                    <a:pt x="391" y="10588"/>
                    <a:pt x="591" y="11556"/>
                  </a:cubicBezTo>
                  <a:cubicBezTo>
                    <a:pt x="391" y="10221"/>
                    <a:pt x="658" y="9087"/>
                    <a:pt x="1125" y="7886"/>
                  </a:cubicBezTo>
                  <a:cubicBezTo>
                    <a:pt x="1458" y="6952"/>
                    <a:pt x="1625" y="6085"/>
                    <a:pt x="1425" y="5084"/>
                  </a:cubicBezTo>
                  <a:cubicBezTo>
                    <a:pt x="1192" y="4117"/>
                    <a:pt x="791" y="3216"/>
                    <a:pt x="591" y="2249"/>
                  </a:cubicBezTo>
                  <a:cubicBezTo>
                    <a:pt x="424" y="1515"/>
                    <a:pt x="458" y="648"/>
                    <a:pt x="57" y="14"/>
                  </a:cubicBezTo>
                  <a:cubicBezTo>
                    <a:pt x="57" y="4"/>
                    <a:pt x="52" y="0"/>
                    <a:pt x="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rot="-10377744">
              <a:off x="2478080" y="3555637"/>
              <a:ext cx="402333" cy="1073286"/>
            </a:xfrm>
            <a:custGeom>
              <a:avLst/>
              <a:gdLst/>
              <a:ahLst/>
              <a:cxnLst/>
              <a:rect l="l" t="t" r="r" b="b"/>
              <a:pathLst>
                <a:path w="6406" h="17089" extrusionOk="0">
                  <a:moveTo>
                    <a:pt x="5505" y="1277"/>
                  </a:moveTo>
                  <a:cubicBezTo>
                    <a:pt x="5872" y="2478"/>
                    <a:pt x="6072" y="3512"/>
                    <a:pt x="5805" y="4846"/>
                  </a:cubicBezTo>
                  <a:cubicBezTo>
                    <a:pt x="5738" y="5180"/>
                    <a:pt x="5638" y="5547"/>
                    <a:pt x="5572" y="5880"/>
                  </a:cubicBezTo>
                  <a:cubicBezTo>
                    <a:pt x="5438" y="6281"/>
                    <a:pt x="5338" y="6681"/>
                    <a:pt x="5271" y="7114"/>
                  </a:cubicBezTo>
                  <a:cubicBezTo>
                    <a:pt x="5205" y="7548"/>
                    <a:pt x="5171" y="7948"/>
                    <a:pt x="5171" y="8382"/>
                  </a:cubicBezTo>
                  <a:cubicBezTo>
                    <a:pt x="5138" y="8716"/>
                    <a:pt x="5138" y="9083"/>
                    <a:pt x="5071" y="9416"/>
                  </a:cubicBezTo>
                  <a:cubicBezTo>
                    <a:pt x="4871" y="10917"/>
                    <a:pt x="4204" y="12285"/>
                    <a:pt x="3137" y="13352"/>
                  </a:cubicBezTo>
                  <a:cubicBezTo>
                    <a:pt x="2870" y="13586"/>
                    <a:pt x="2603" y="13786"/>
                    <a:pt x="2369" y="14019"/>
                  </a:cubicBezTo>
                  <a:cubicBezTo>
                    <a:pt x="2136" y="14220"/>
                    <a:pt x="1869" y="14420"/>
                    <a:pt x="1635" y="14653"/>
                  </a:cubicBezTo>
                  <a:cubicBezTo>
                    <a:pt x="1102" y="15154"/>
                    <a:pt x="668" y="15721"/>
                    <a:pt x="301" y="16321"/>
                  </a:cubicBezTo>
                  <a:cubicBezTo>
                    <a:pt x="335" y="14653"/>
                    <a:pt x="401" y="12819"/>
                    <a:pt x="1102" y="11184"/>
                  </a:cubicBezTo>
                  <a:cubicBezTo>
                    <a:pt x="1269" y="10750"/>
                    <a:pt x="1502" y="10317"/>
                    <a:pt x="1736" y="9883"/>
                  </a:cubicBezTo>
                  <a:cubicBezTo>
                    <a:pt x="2036" y="9316"/>
                    <a:pt x="2369" y="8749"/>
                    <a:pt x="2569" y="8115"/>
                  </a:cubicBezTo>
                  <a:cubicBezTo>
                    <a:pt x="2670" y="7848"/>
                    <a:pt x="2736" y="7548"/>
                    <a:pt x="2803" y="7281"/>
                  </a:cubicBezTo>
                  <a:cubicBezTo>
                    <a:pt x="2970" y="6714"/>
                    <a:pt x="3103" y="6180"/>
                    <a:pt x="3403" y="5713"/>
                  </a:cubicBezTo>
                  <a:cubicBezTo>
                    <a:pt x="3604" y="5413"/>
                    <a:pt x="3837" y="5146"/>
                    <a:pt x="4104" y="4846"/>
                  </a:cubicBezTo>
                  <a:cubicBezTo>
                    <a:pt x="4337" y="4613"/>
                    <a:pt x="4604" y="4346"/>
                    <a:pt x="4804" y="4046"/>
                  </a:cubicBezTo>
                  <a:cubicBezTo>
                    <a:pt x="5371" y="3245"/>
                    <a:pt x="5505" y="2211"/>
                    <a:pt x="5505" y="1277"/>
                  </a:cubicBezTo>
                  <a:close/>
                  <a:moveTo>
                    <a:pt x="5375" y="1"/>
                  </a:moveTo>
                  <a:cubicBezTo>
                    <a:pt x="5363" y="1"/>
                    <a:pt x="5350" y="3"/>
                    <a:pt x="5338" y="9"/>
                  </a:cubicBezTo>
                  <a:cubicBezTo>
                    <a:pt x="5238" y="9"/>
                    <a:pt x="5205" y="76"/>
                    <a:pt x="5205" y="143"/>
                  </a:cubicBezTo>
                  <a:cubicBezTo>
                    <a:pt x="5238" y="1611"/>
                    <a:pt x="5238" y="2878"/>
                    <a:pt x="4538" y="3879"/>
                  </a:cubicBezTo>
                  <a:cubicBezTo>
                    <a:pt x="4371" y="4179"/>
                    <a:pt x="4137" y="4413"/>
                    <a:pt x="3904" y="4646"/>
                  </a:cubicBezTo>
                  <a:cubicBezTo>
                    <a:pt x="3637" y="4913"/>
                    <a:pt x="3370" y="5213"/>
                    <a:pt x="3170" y="5547"/>
                  </a:cubicBezTo>
                  <a:cubicBezTo>
                    <a:pt x="2836" y="6047"/>
                    <a:pt x="2670" y="6647"/>
                    <a:pt x="2536" y="7215"/>
                  </a:cubicBezTo>
                  <a:cubicBezTo>
                    <a:pt x="2469" y="7481"/>
                    <a:pt x="2403" y="7748"/>
                    <a:pt x="2303" y="8015"/>
                  </a:cubicBezTo>
                  <a:cubicBezTo>
                    <a:pt x="2102" y="8616"/>
                    <a:pt x="1769" y="9183"/>
                    <a:pt x="1469" y="9750"/>
                  </a:cubicBezTo>
                  <a:cubicBezTo>
                    <a:pt x="1235" y="10183"/>
                    <a:pt x="1002" y="10617"/>
                    <a:pt x="802" y="11084"/>
                  </a:cubicBezTo>
                  <a:cubicBezTo>
                    <a:pt x="34" y="12952"/>
                    <a:pt x="1" y="15087"/>
                    <a:pt x="1" y="16955"/>
                  </a:cubicBezTo>
                  <a:cubicBezTo>
                    <a:pt x="1" y="17022"/>
                    <a:pt x="68" y="17088"/>
                    <a:pt x="134" y="17088"/>
                  </a:cubicBezTo>
                  <a:lnTo>
                    <a:pt x="234" y="17088"/>
                  </a:lnTo>
                  <a:cubicBezTo>
                    <a:pt x="268" y="17055"/>
                    <a:pt x="268" y="17055"/>
                    <a:pt x="301" y="16988"/>
                  </a:cubicBezTo>
                  <a:cubicBezTo>
                    <a:pt x="668" y="16188"/>
                    <a:pt x="1202" y="15487"/>
                    <a:pt x="1836" y="14853"/>
                  </a:cubicBezTo>
                  <a:cubicBezTo>
                    <a:pt x="2069" y="14653"/>
                    <a:pt x="2303" y="14420"/>
                    <a:pt x="2536" y="14220"/>
                  </a:cubicBezTo>
                  <a:cubicBezTo>
                    <a:pt x="2803" y="14019"/>
                    <a:pt x="3070" y="13786"/>
                    <a:pt x="3337" y="13552"/>
                  </a:cubicBezTo>
                  <a:cubicBezTo>
                    <a:pt x="4437" y="12452"/>
                    <a:pt x="5171" y="11017"/>
                    <a:pt x="5371" y="9449"/>
                  </a:cubicBezTo>
                  <a:cubicBezTo>
                    <a:pt x="5405" y="9116"/>
                    <a:pt x="5438" y="8749"/>
                    <a:pt x="5472" y="8382"/>
                  </a:cubicBezTo>
                  <a:cubicBezTo>
                    <a:pt x="5472" y="7982"/>
                    <a:pt x="5505" y="7548"/>
                    <a:pt x="5572" y="7148"/>
                  </a:cubicBezTo>
                  <a:cubicBezTo>
                    <a:pt x="5638" y="6748"/>
                    <a:pt x="5738" y="6347"/>
                    <a:pt x="5838" y="5947"/>
                  </a:cubicBezTo>
                  <a:cubicBezTo>
                    <a:pt x="5939" y="5613"/>
                    <a:pt x="6039" y="5246"/>
                    <a:pt x="6105" y="4880"/>
                  </a:cubicBezTo>
                  <a:cubicBezTo>
                    <a:pt x="6406" y="3245"/>
                    <a:pt x="6072" y="2078"/>
                    <a:pt x="5605" y="543"/>
                  </a:cubicBezTo>
                  <a:lnTo>
                    <a:pt x="5505" y="109"/>
                  </a:lnTo>
                  <a:cubicBezTo>
                    <a:pt x="5478" y="55"/>
                    <a:pt x="5428" y="1"/>
                    <a:pt x="53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1"/>
            <p:cNvSpPr/>
            <p:nvPr/>
          </p:nvSpPr>
          <p:spPr>
            <a:xfrm rot="-10377744">
              <a:off x="2514216" y="3573852"/>
              <a:ext cx="354098" cy="1029762"/>
            </a:xfrm>
            <a:custGeom>
              <a:avLst/>
              <a:gdLst/>
              <a:ahLst/>
              <a:cxnLst/>
              <a:rect l="l" t="t" r="r" b="b"/>
              <a:pathLst>
                <a:path w="5638" h="16396" extrusionOk="0">
                  <a:moveTo>
                    <a:pt x="5354" y="0"/>
                  </a:moveTo>
                  <a:cubicBezTo>
                    <a:pt x="5329" y="0"/>
                    <a:pt x="5304" y="17"/>
                    <a:pt x="5304" y="50"/>
                  </a:cubicBezTo>
                  <a:cubicBezTo>
                    <a:pt x="5337" y="751"/>
                    <a:pt x="5437" y="1485"/>
                    <a:pt x="5371" y="2185"/>
                  </a:cubicBezTo>
                  <a:cubicBezTo>
                    <a:pt x="5271" y="2952"/>
                    <a:pt x="4904" y="3586"/>
                    <a:pt x="4637" y="4287"/>
                  </a:cubicBezTo>
                  <a:cubicBezTo>
                    <a:pt x="4136" y="5654"/>
                    <a:pt x="4203" y="7155"/>
                    <a:pt x="3769" y="8523"/>
                  </a:cubicBezTo>
                  <a:cubicBezTo>
                    <a:pt x="3302" y="10024"/>
                    <a:pt x="1935" y="10858"/>
                    <a:pt x="1234" y="12192"/>
                  </a:cubicBezTo>
                  <a:cubicBezTo>
                    <a:pt x="901" y="12793"/>
                    <a:pt x="767" y="13460"/>
                    <a:pt x="601" y="14127"/>
                  </a:cubicBezTo>
                  <a:cubicBezTo>
                    <a:pt x="400" y="14861"/>
                    <a:pt x="200" y="15628"/>
                    <a:pt x="0" y="16395"/>
                  </a:cubicBezTo>
                  <a:cubicBezTo>
                    <a:pt x="267" y="15595"/>
                    <a:pt x="500" y="14761"/>
                    <a:pt x="734" y="13960"/>
                  </a:cubicBezTo>
                  <a:cubicBezTo>
                    <a:pt x="967" y="13193"/>
                    <a:pt x="1201" y="12459"/>
                    <a:pt x="1668" y="11825"/>
                  </a:cubicBezTo>
                  <a:cubicBezTo>
                    <a:pt x="2102" y="11225"/>
                    <a:pt x="2635" y="10725"/>
                    <a:pt x="3136" y="10191"/>
                  </a:cubicBezTo>
                  <a:cubicBezTo>
                    <a:pt x="3603" y="9657"/>
                    <a:pt x="3903" y="9057"/>
                    <a:pt x="4070" y="8356"/>
                  </a:cubicBezTo>
                  <a:cubicBezTo>
                    <a:pt x="4470" y="6922"/>
                    <a:pt x="4503" y="5454"/>
                    <a:pt x="5037" y="4020"/>
                  </a:cubicBezTo>
                  <a:cubicBezTo>
                    <a:pt x="5271" y="3386"/>
                    <a:pt x="5537" y="2719"/>
                    <a:pt x="5571" y="2018"/>
                  </a:cubicBezTo>
                  <a:cubicBezTo>
                    <a:pt x="5637" y="1351"/>
                    <a:pt x="5571" y="684"/>
                    <a:pt x="5404" y="50"/>
                  </a:cubicBezTo>
                  <a:cubicBezTo>
                    <a:pt x="5404" y="17"/>
                    <a:pt x="5379" y="0"/>
                    <a:pt x="53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1"/>
            <p:cNvSpPr/>
            <p:nvPr/>
          </p:nvSpPr>
          <p:spPr>
            <a:xfrm rot="-10377744">
              <a:off x="2570735" y="3598179"/>
              <a:ext cx="305361" cy="824199"/>
            </a:xfrm>
            <a:custGeom>
              <a:avLst/>
              <a:gdLst/>
              <a:ahLst/>
              <a:cxnLst/>
              <a:rect l="l" t="t" r="r" b="b"/>
              <a:pathLst>
                <a:path w="4862" h="13123" extrusionOk="0">
                  <a:moveTo>
                    <a:pt x="4788" y="0"/>
                  </a:moveTo>
                  <a:cubicBezTo>
                    <a:pt x="4778" y="0"/>
                    <a:pt x="4771" y="5"/>
                    <a:pt x="4771" y="13"/>
                  </a:cubicBezTo>
                  <a:cubicBezTo>
                    <a:pt x="4170" y="1014"/>
                    <a:pt x="3803" y="2148"/>
                    <a:pt x="3503" y="3249"/>
                  </a:cubicBezTo>
                  <a:cubicBezTo>
                    <a:pt x="3370" y="3783"/>
                    <a:pt x="3269" y="4350"/>
                    <a:pt x="3069" y="4917"/>
                  </a:cubicBezTo>
                  <a:cubicBezTo>
                    <a:pt x="2869" y="5584"/>
                    <a:pt x="2369" y="5951"/>
                    <a:pt x="2002" y="6485"/>
                  </a:cubicBezTo>
                  <a:cubicBezTo>
                    <a:pt x="1335" y="7419"/>
                    <a:pt x="968" y="8686"/>
                    <a:pt x="668" y="9754"/>
                  </a:cubicBezTo>
                  <a:cubicBezTo>
                    <a:pt x="334" y="10855"/>
                    <a:pt x="101" y="11989"/>
                    <a:pt x="0" y="13123"/>
                  </a:cubicBezTo>
                  <a:cubicBezTo>
                    <a:pt x="0" y="13123"/>
                    <a:pt x="34" y="13123"/>
                    <a:pt x="34" y="13089"/>
                  </a:cubicBezTo>
                  <a:cubicBezTo>
                    <a:pt x="201" y="11855"/>
                    <a:pt x="467" y="10654"/>
                    <a:pt x="868" y="9454"/>
                  </a:cubicBezTo>
                  <a:cubicBezTo>
                    <a:pt x="1235" y="8286"/>
                    <a:pt x="1668" y="7018"/>
                    <a:pt x="2502" y="6084"/>
                  </a:cubicBezTo>
                  <a:cubicBezTo>
                    <a:pt x="3236" y="5284"/>
                    <a:pt x="3370" y="4317"/>
                    <a:pt x="3636" y="3282"/>
                  </a:cubicBezTo>
                  <a:cubicBezTo>
                    <a:pt x="3937" y="2182"/>
                    <a:pt x="4337" y="1114"/>
                    <a:pt x="4837" y="80"/>
                  </a:cubicBezTo>
                  <a:cubicBezTo>
                    <a:pt x="4862" y="31"/>
                    <a:pt x="4815" y="0"/>
                    <a:pt x="47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rot="-10377744">
              <a:off x="2537321" y="3581816"/>
              <a:ext cx="354098" cy="708197"/>
            </a:xfrm>
            <a:custGeom>
              <a:avLst/>
              <a:gdLst/>
              <a:ahLst/>
              <a:cxnLst/>
              <a:rect l="l" t="t" r="r" b="b"/>
              <a:pathLst>
                <a:path w="5638" h="11276" extrusionOk="0">
                  <a:moveTo>
                    <a:pt x="5571" y="1"/>
                  </a:moveTo>
                  <a:cubicBezTo>
                    <a:pt x="5104" y="935"/>
                    <a:pt x="4770" y="1935"/>
                    <a:pt x="4570" y="2936"/>
                  </a:cubicBezTo>
                  <a:cubicBezTo>
                    <a:pt x="4470" y="3470"/>
                    <a:pt x="4404" y="4037"/>
                    <a:pt x="4237" y="4571"/>
                  </a:cubicBezTo>
                  <a:cubicBezTo>
                    <a:pt x="4070" y="5171"/>
                    <a:pt x="3736" y="5638"/>
                    <a:pt x="3269" y="6038"/>
                  </a:cubicBezTo>
                  <a:cubicBezTo>
                    <a:pt x="2502" y="6805"/>
                    <a:pt x="1802" y="7573"/>
                    <a:pt x="1235" y="8473"/>
                  </a:cubicBezTo>
                  <a:cubicBezTo>
                    <a:pt x="634" y="9441"/>
                    <a:pt x="434" y="10275"/>
                    <a:pt x="0" y="11275"/>
                  </a:cubicBezTo>
                  <a:cubicBezTo>
                    <a:pt x="567" y="10208"/>
                    <a:pt x="801" y="9307"/>
                    <a:pt x="1468" y="8307"/>
                  </a:cubicBezTo>
                  <a:cubicBezTo>
                    <a:pt x="1802" y="7773"/>
                    <a:pt x="2202" y="7272"/>
                    <a:pt x="2636" y="6839"/>
                  </a:cubicBezTo>
                  <a:cubicBezTo>
                    <a:pt x="2969" y="6472"/>
                    <a:pt x="3403" y="6138"/>
                    <a:pt x="3736" y="5738"/>
                  </a:cubicBezTo>
                  <a:cubicBezTo>
                    <a:pt x="4337" y="5071"/>
                    <a:pt x="4470" y="4204"/>
                    <a:pt x="4604" y="3336"/>
                  </a:cubicBezTo>
                  <a:cubicBezTo>
                    <a:pt x="4804" y="2169"/>
                    <a:pt x="5237" y="1135"/>
                    <a:pt x="5638" y="34"/>
                  </a:cubicBezTo>
                  <a:cubicBezTo>
                    <a:pt x="5638" y="1"/>
                    <a:pt x="5604" y="1"/>
                    <a:pt x="5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rot="-10377744">
              <a:off x="2652542" y="3886307"/>
              <a:ext cx="282877" cy="1032149"/>
            </a:xfrm>
            <a:custGeom>
              <a:avLst/>
              <a:gdLst/>
              <a:ahLst/>
              <a:cxnLst/>
              <a:rect l="l" t="t" r="r" b="b"/>
              <a:pathLst>
                <a:path w="4504" h="16434" extrusionOk="0">
                  <a:moveTo>
                    <a:pt x="3536" y="2390"/>
                  </a:moveTo>
                  <a:cubicBezTo>
                    <a:pt x="3569" y="2590"/>
                    <a:pt x="3636" y="2791"/>
                    <a:pt x="3703" y="2957"/>
                  </a:cubicBezTo>
                  <a:cubicBezTo>
                    <a:pt x="3736" y="3091"/>
                    <a:pt x="3770" y="3191"/>
                    <a:pt x="3803" y="3291"/>
                  </a:cubicBezTo>
                  <a:cubicBezTo>
                    <a:pt x="3936" y="3658"/>
                    <a:pt x="4070" y="4025"/>
                    <a:pt x="4103" y="4392"/>
                  </a:cubicBezTo>
                  <a:cubicBezTo>
                    <a:pt x="4203" y="4959"/>
                    <a:pt x="4070" y="5526"/>
                    <a:pt x="3970" y="6126"/>
                  </a:cubicBezTo>
                  <a:cubicBezTo>
                    <a:pt x="3903" y="6360"/>
                    <a:pt x="3836" y="6627"/>
                    <a:pt x="3803" y="6894"/>
                  </a:cubicBezTo>
                  <a:cubicBezTo>
                    <a:pt x="3770" y="7227"/>
                    <a:pt x="3736" y="7594"/>
                    <a:pt x="3736" y="7894"/>
                  </a:cubicBezTo>
                  <a:cubicBezTo>
                    <a:pt x="3703" y="8194"/>
                    <a:pt x="3703" y="8495"/>
                    <a:pt x="3670" y="8795"/>
                  </a:cubicBezTo>
                  <a:cubicBezTo>
                    <a:pt x="3436" y="10563"/>
                    <a:pt x="2502" y="12164"/>
                    <a:pt x="1568" y="13698"/>
                  </a:cubicBezTo>
                  <a:cubicBezTo>
                    <a:pt x="1268" y="14199"/>
                    <a:pt x="968" y="14732"/>
                    <a:pt x="667" y="15233"/>
                  </a:cubicBezTo>
                  <a:cubicBezTo>
                    <a:pt x="734" y="14366"/>
                    <a:pt x="634" y="13498"/>
                    <a:pt x="534" y="12631"/>
                  </a:cubicBezTo>
                  <a:cubicBezTo>
                    <a:pt x="434" y="11797"/>
                    <a:pt x="300" y="10930"/>
                    <a:pt x="367" y="10062"/>
                  </a:cubicBezTo>
                  <a:cubicBezTo>
                    <a:pt x="434" y="9395"/>
                    <a:pt x="601" y="8728"/>
                    <a:pt x="868" y="8094"/>
                  </a:cubicBezTo>
                  <a:cubicBezTo>
                    <a:pt x="1168" y="7427"/>
                    <a:pt x="1568" y="6793"/>
                    <a:pt x="1935" y="6193"/>
                  </a:cubicBezTo>
                  <a:cubicBezTo>
                    <a:pt x="2502" y="5326"/>
                    <a:pt x="3069" y="4392"/>
                    <a:pt x="3336" y="3358"/>
                  </a:cubicBezTo>
                  <a:cubicBezTo>
                    <a:pt x="3403" y="3024"/>
                    <a:pt x="3503" y="2691"/>
                    <a:pt x="3536" y="2390"/>
                  </a:cubicBezTo>
                  <a:close/>
                  <a:moveTo>
                    <a:pt x="2818" y="0"/>
                  </a:moveTo>
                  <a:cubicBezTo>
                    <a:pt x="2791" y="0"/>
                    <a:pt x="2763" y="8"/>
                    <a:pt x="2736" y="22"/>
                  </a:cubicBezTo>
                  <a:cubicBezTo>
                    <a:pt x="2669" y="89"/>
                    <a:pt x="2635" y="189"/>
                    <a:pt x="2702" y="255"/>
                  </a:cubicBezTo>
                  <a:cubicBezTo>
                    <a:pt x="2802" y="389"/>
                    <a:pt x="2902" y="556"/>
                    <a:pt x="2969" y="689"/>
                  </a:cubicBezTo>
                  <a:cubicBezTo>
                    <a:pt x="3002" y="689"/>
                    <a:pt x="3002" y="722"/>
                    <a:pt x="3002" y="722"/>
                  </a:cubicBezTo>
                  <a:cubicBezTo>
                    <a:pt x="3069" y="823"/>
                    <a:pt x="3102" y="923"/>
                    <a:pt x="3136" y="1023"/>
                  </a:cubicBezTo>
                  <a:cubicBezTo>
                    <a:pt x="3403" y="1690"/>
                    <a:pt x="3269" y="2290"/>
                    <a:pt x="3036" y="3291"/>
                  </a:cubicBezTo>
                  <a:cubicBezTo>
                    <a:pt x="2802" y="4292"/>
                    <a:pt x="2269" y="5126"/>
                    <a:pt x="1701" y="6060"/>
                  </a:cubicBezTo>
                  <a:cubicBezTo>
                    <a:pt x="1301" y="6660"/>
                    <a:pt x="901" y="7294"/>
                    <a:pt x="601" y="7961"/>
                  </a:cubicBezTo>
                  <a:cubicBezTo>
                    <a:pt x="334" y="8661"/>
                    <a:pt x="134" y="9362"/>
                    <a:pt x="67" y="10062"/>
                  </a:cubicBezTo>
                  <a:cubicBezTo>
                    <a:pt x="0" y="10930"/>
                    <a:pt x="134" y="11830"/>
                    <a:pt x="234" y="12664"/>
                  </a:cubicBezTo>
                  <a:cubicBezTo>
                    <a:pt x="401" y="13932"/>
                    <a:pt x="534" y="15099"/>
                    <a:pt x="167" y="16234"/>
                  </a:cubicBezTo>
                  <a:cubicBezTo>
                    <a:pt x="167" y="16300"/>
                    <a:pt x="200" y="16400"/>
                    <a:pt x="267" y="16434"/>
                  </a:cubicBezTo>
                  <a:cubicBezTo>
                    <a:pt x="300" y="16434"/>
                    <a:pt x="367" y="16434"/>
                    <a:pt x="401" y="16400"/>
                  </a:cubicBezTo>
                  <a:cubicBezTo>
                    <a:pt x="434" y="16400"/>
                    <a:pt x="434" y="16367"/>
                    <a:pt x="467" y="16367"/>
                  </a:cubicBezTo>
                  <a:cubicBezTo>
                    <a:pt x="834" y="15500"/>
                    <a:pt x="1335" y="14666"/>
                    <a:pt x="1835" y="13865"/>
                  </a:cubicBezTo>
                  <a:cubicBezTo>
                    <a:pt x="2769" y="12297"/>
                    <a:pt x="3703" y="10696"/>
                    <a:pt x="3936" y="8862"/>
                  </a:cubicBezTo>
                  <a:cubicBezTo>
                    <a:pt x="4003" y="8561"/>
                    <a:pt x="4003" y="8228"/>
                    <a:pt x="4036" y="7928"/>
                  </a:cubicBezTo>
                  <a:cubicBezTo>
                    <a:pt x="4036" y="7627"/>
                    <a:pt x="4070" y="7294"/>
                    <a:pt x="4103" y="6960"/>
                  </a:cubicBezTo>
                  <a:cubicBezTo>
                    <a:pt x="4137" y="6693"/>
                    <a:pt x="4203" y="6460"/>
                    <a:pt x="4237" y="6193"/>
                  </a:cubicBezTo>
                  <a:cubicBezTo>
                    <a:pt x="4370" y="5593"/>
                    <a:pt x="4503" y="4992"/>
                    <a:pt x="4403" y="4358"/>
                  </a:cubicBezTo>
                  <a:cubicBezTo>
                    <a:pt x="4370" y="3958"/>
                    <a:pt x="4237" y="3591"/>
                    <a:pt x="4103" y="3224"/>
                  </a:cubicBezTo>
                  <a:cubicBezTo>
                    <a:pt x="4036" y="3091"/>
                    <a:pt x="4003" y="2991"/>
                    <a:pt x="3970" y="2891"/>
                  </a:cubicBezTo>
                  <a:cubicBezTo>
                    <a:pt x="3870" y="2590"/>
                    <a:pt x="3803" y="2357"/>
                    <a:pt x="3770" y="2057"/>
                  </a:cubicBezTo>
                  <a:cubicBezTo>
                    <a:pt x="3670" y="1690"/>
                    <a:pt x="3603" y="1323"/>
                    <a:pt x="3403" y="889"/>
                  </a:cubicBezTo>
                  <a:cubicBezTo>
                    <a:pt x="3303" y="622"/>
                    <a:pt x="3136" y="356"/>
                    <a:pt x="2936" y="55"/>
                  </a:cubicBezTo>
                  <a:cubicBezTo>
                    <a:pt x="2897" y="16"/>
                    <a:pt x="2857" y="0"/>
                    <a:pt x="28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rot="-10377744">
              <a:off x="2688542" y="3932303"/>
              <a:ext cx="209583" cy="933732"/>
            </a:xfrm>
            <a:custGeom>
              <a:avLst/>
              <a:gdLst/>
              <a:ahLst/>
              <a:cxnLst/>
              <a:rect l="l" t="t" r="r" b="b"/>
              <a:pathLst>
                <a:path w="3337" h="14867" extrusionOk="0">
                  <a:moveTo>
                    <a:pt x="2780" y="1"/>
                  </a:moveTo>
                  <a:cubicBezTo>
                    <a:pt x="2765" y="1"/>
                    <a:pt x="2750" y="17"/>
                    <a:pt x="2769" y="56"/>
                  </a:cubicBezTo>
                  <a:cubicBezTo>
                    <a:pt x="3336" y="2091"/>
                    <a:pt x="2769" y="4393"/>
                    <a:pt x="2236" y="6394"/>
                  </a:cubicBezTo>
                  <a:cubicBezTo>
                    <a:pt x="1468" y="9229"/>
                    <a:pt x="701" y="12031"/>
                    <a:pt x="1" y="14867"/>
                  </a:cubicBezTo>
                  <a:cubicBezTo>
                    <a:pt x="868" y="11898"/>
                    <a:pt x="1669" y="8929"/>
                    <a:pt x="2502" y="5960"/>
                  </a:cubicBezTo>
                  <a:cubicBezTo>
                    <a:pt x="2769" y="4926"/>
                    <a:pt x="3003" y="3926"/>
                    <a:pt x="3070" y="2858"/>
                  </a:cubicBezTo>
                  <a:cubicBezTo>
                    <a:pt x="3136" y="1924"/>
                    <a:pt x="3203" y="890"/>
                    <a:pt x="2803" y="23"/>
                  </a:cubicBezTo>
                  <a:cubicBezTo>
                    <a:pt x="2803" y="9"/>
                    <a:pt x="2791" y="1"/>
                    <a:pt x="2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1"/>
            <p:cNvSpPr/>
            <p:nvPr/>
          </p:nvSpPr>
          <p:spPr>
            <a:xfrm rot="-10377744">
              <a:off x="2716574" y="3978378"/>
              <a:ext cx="188605" cy="831108"/>
            </a:xfrm>
            <a:custGeom>
              <a:avLst/>
              <a:gdLst/>
              <a:ahLst/>
              <a:cxnLst/>
              <a:rect l="l" t="t" r="r" b="b"/>
              <a:pathLst>
                <a:path w="3003" h="13233" extrusionOk="0">
                  <a:moveTo>
                    <a:pt x="2954" y="1"/>
                  </a:moveTo>
                  <a:cubicBezTo>
                    <a:pt x="2936" y="1"/>
                    <a:pt x="2916" y="9"/>
                    <a:pt x="2903" y="23"/>
                  </a:cubicBezTo>
                  <a:cubicBezTo>
                    <a:pt x="2636" y="2091"/>
                    <a:pt x="2102" y="4293"/>
                    <a:pt x="1101" y="6127"/>
                  </a:cubicBezTo>
                  <a:cubicBezTo>
                    <a:pt x="835" y="6628"/>
                    <a:pt x="501" y="7128"/>
                    <a:pt x="368" y="7695"/>
                  </a:cubicBezTo>
                  <a:cubicBezTo>
                    <a:pt x="201" y="8262"/>
                    <a:pt x="201" y="8829"/>
                    <a:pt x="234" y="9430"/>
                  </a:cubicBezTo>
                  <a:cubicBezTo>
                    <a:pt x="301" y="10697"/>
                    <a:pt x="234" y="11965"/>
                    <a:pt x="1" y="13232"/>
                  </a:cubicBezTo>
                  <a:lnTo>
                    <a:pt x="34" y="13232"/>
                  </a:lnTo>
                  <a:cubicBezTo>
                    <a:pt x="301" y="11965"/>
                    <a:pt x="401" y="10697"/>
                    <a:pt x="401" y="9430"/>
                  </a:cubicBezTo>
                  <a:cubicBezTo>
                    <a:pt x="368" y="8762"/>
                    <a:pt x="368" y="8095"/>
                    <a:pt x="601" y="7495"/>
                  </a:cubicBezTo>
                  <a:cubicBezTo>
                    <a:pt x="835" y="6928"/>
                    <a:pt x="1168" y="6461"/>
                    <a:pt x="1435" y="5927"/>
                  </a:cubicBezTo>
                  <a:cubicBezTo>
                    <a:pt x="2302" y="4159"/>
                    <a:pt x="2936" y="2024"/>
                    <a:pt x="3003" y="56"/>
                  </a:cubicBezTo>
                  <a:cubicBezTo>
                    <a:pt x="3003" y="17"/>
                    <a:pt x="2980" y="1"/>
                    <a:pt x="29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1"/>
            <p:cNvSpPr/>
            <p:nvPr/>
          </p:nvSpPr>
          <p:spPr>
            <a:xfrm rot="-10377744">
              <a:off x="2684304" y="3993691"/>
              <a:ext cx="199094" cy="742614"/>
            </a:xfrm>
            <a:custGeom>
              <a:avLst/>
              <a:gdLst/>
              <a:ahLst/>
              <a:cxnLst/>
              <a:rect l="l" t="t" r="r" b="b"/>
              <a:pathLst>
                <a:path w="3170" h="11824" extrusionOk="0">
                  <a:moveTo>
                    <a:pt x="2756" y="1"/>
                  </a:moveTo>
                  <a:cubicBezTo>
                    <a:pt x="2736" y="1"/>
                    <a:pt x="2703" y="24"/>
                    <a:pt x="2703" y="48"/>
                  </a:cubicBezTo>
                  <a:cubicBezTo>
                    <a:pt x="3070" y="1015"/>
                    <a:pt x="2936" y="2083"/>
                    <a:pt x="2803" y="3084"/>
                  </a:cubicBezTo>
                  <a:cubicBezTo>
                    <a:pt x="2703" y="4118"/>
                    <a:pt x="2503" y="5152"/>
                    <a:pt x="2236" y="6152"/>
                  </a:cubicBezTo>
                  <a:cubicBezTo>
                    <a:pt x="1702" y="8154"/>
                    <a:pt x="868" y="9955"/>
                    <a:pt x="1" y="11790"/>
                  </a:cubicBezTo>
                  <a:cubicBezTo>
                    <a:pt x="1" y="11823"/>
                    <a:pt x="1" y="11823"/>
                    <a:pt x="1" y="11823"/>
                  </a:cubicBezTo>
                  <a:cubicBezTo>
                    <a:pt x="1035" y="9888"/>
                    <a:pt x="1936" y="7887"/>
                    <a:pt x="2469" y="5752"/>
                  </a:cubicBezTo>
                  <a:cubicBezTo>
                    <a:pt x="2736" y="4718"/>
                    <a:pt x="2936" y="3651"/>
                    <a:pt x="3036" y="2583"/>
                  </a:cubicBezTo>
                  <a:cubicBezTo>
                    <a:pt x="3103" y="1716"/>
                    <a:pt x="3170" y="815"/>
                    <a:pt x="2770" y="15"/>
                  </a:cubicBezTo>
                  <a:cubicBezTo>
                    <a:pt x="2770" y="5"/>
                    <a:pt x="2764" y="1"/>
                    <a:pt x="27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11"/>
          <p:cNvGrpSpPr/>
          <p:nvPr/>
        </p:nvGrpSpPr>
        <p:grpSpPr>
          <a:xfrm rot="10195300">
            <a:off x="7576591" y="-165220"/>
            <a:ext cx="1353638" cy="2197604"/>
            <a:chOff x="1643987" y="3029704"/>
            <a:chExt cx="1353596" cy="2197536"/>
          </a:xfrm>
        </p:grpSpPr>
        <p:sp>
          <p:nvSpPr>
            <p:cNvPr id="575" name="Google Shape;575;p11"/>
            <p:cNvSpPr/>
            <p:nvPr/>
          </p:nvSpPr>
          <p:spPr>
            <a:xfrm rot="-10377744">
              <a:off x="2316162" y="4040717"/>
              <a:ext cx="504958" cy="1159958"/>
            </a:xfrm>
            <a:custGeom>
              <a:avLst/>
              <a:gdLst/>
              <a:ahLst/>
              <a:cxnLst/>
              <a:rect l="l" t="t" r="r" b="b"/>
              <a:pathLst>
                <a:path w="8040" h="18469" extrusionOk="0">
                  <a:moveTo>
                    <a:pt x="97" y="0"/>
                  </a:moveTo>
                  <a:cubicBezTo>
                    <a:pt x="93" y="0"/>
                    <a:pt x="84" y="9"/>
                    <a:pt x="68" y="25"/>
                  </a:cubicBezTo>
                  <a:cubicBezTo>
                    <a:pt x="1" y="1593"/>
                    <a:pt x="301" y="3261"/>
                    <a:pt x="1002" y="4662"/>
                  </a:cubicBezTo>
                  <a:cubicBezTo>
                    <a:pt x="1702" y="6063"/>
                    <a:pt x="2736" y="7064"/>
                    <a:pt x="3904" y="8065"/>
                  </a:cubicBezTo>
                  <a:cubicBezTo>
                    <a:pt x="4471" y="8565"/>
                    <a:pt x="5071" y="9065"/>
                    <a:pt x="5471" y="9766"/>
                  </a:cubicBezTo>
                  <a:cubicBezTo>
                    <a:pt x="5705" y="10199"/>
                    <a:pt x="5905" y="10700"/>
                    <a:pt x="6072" y="11167"/>
                  </a:cubicBezTo>
                  <a:cubicBezTo>
                    <a:pt x="6973" y="13468"/>
                    <a:pt x="7406" y="15937"/>
                    <a:pt x="7640" y="18405"/>
                  </a:cubicBezTo>
                  <a:cubicBezTo>
                    <a:pt x="7640" y="18442"/>
                    <a:pt x="7690" y="18468"/>
                    <a:pt x="7735" y="18468"/>
                  </a:cubicBezTo>
                  <a:cubicBezTo>
                    <a:pt x="7772" y="18468"/>
                    <a:pt x="7806" y="18450"/>
                    <a:pt x="7806" y="18405"/>
                  </a:cubicBezTo>
                  <a:cubicBezTo>
                    <a:pt x="8040" y="17171"/>
                    <a:pt x="7773" y="15870"/>
                    <a:pt x="7506" y="14636"/>
                  </a:cubicBezTo>
                  <a:cubicBezTo>
                    <a:pt x="7006" y="12334"/>
                    <a:pt x="6405" y="9732"/>
                    <a:pt x="4571" y="8098"/>
                  </a:cubicBezTo>
                  <a:cubicBezTo>
                    <a:pt x="3937" y="7564"/>
                    <a:pt x="3270" y="7064"/>
                    <a:pt x="2703" y="6463"/>
                  </a:cubicBezTo>
                  <a:cubicBezTo>
                    <a:pt x="2169" y="5863"/>
                    <a:pt x="1702" y="5229"/>
                    <a:pt x="1335" y="4529"/>
                  </a:cubicBezTo>
                  <a:cubicBezTo>
                    <a:pt x="568" y="3128"/>
                    <a:pt x="101" y="1627"/>
                    <a:pt x="101" y="25"/>
                  </a:cubicBezTo>
                  <a:cubicBezTo>
                    <a:pt x="101" y="9"/>
                    <a:pt x="101" y="0"/>
                    <a:pt x="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rot="-10377744">
              <a:off x="1663050" y="4456045"/>
              <a:ext cx="1041318" cy="375201"/>
            </a:xfrm>
            <a:custGeom>
              <a:avLst/>
              <a:gdLst/>
              <a:ahLst/>
              <a:cxnLst/>
              <a:rect l="l" t="t" r="r" b="b"/>
              <a:pathLst>
                <a:path w="16580" h="5974" extrusionOk="0">
                  <a:moveTo>
                    <a:pt x="6230" y="300"/>
                  </a:moveTo>
                  <a:cubicBezTo>
                    <a:pt x="6502" y="300"/>
                    <a:pt x="6773" y="319"/>
                    <a:pt x="7039" y="362"/>
                  </a:cubicBezTo>
                  <a:cubicBezTo>
                    <a:pt x="8474" y="596"/>
                    <a:pt x="9741" y="1496"/>
                    <a:pt x="10942" y="2397"/>
                  </a:cubicBezTo>
                  <a:cubicBezTo>
                    <a:pt x="11109" y="2564"/>
                    <a:pt x="11309" y="2697"/>
                    <a:pt x="11509" y="2830"/>
                  </a:cubicBezTo>
                  <a:cubicBezTo>
                    <a:pt x="12510" y="3564"/>
                    <a:pt x="13977" y="4498"/>
                    <a:pt x="15545" y="4498"/>
                  </a:cubicBezTo>
                  <a:cubicBezTo>
                    <a:pt x="14578" y="4965"/>
                    <a:pt x="13510" y="5366"/>
                    <a:pt x="12376" y="5566"/>
                  </a:cubicBezTo>
                  <a:cubicBezTo>
                    <a:pt x="11947" y="5642"/>
                    <a:pt x="11524" y="5680"/>
                    <a:pt x="11113" y="5680"/>
                  </a:cubicBezTo>
                  <a:cubicBezTo>
                    <a:pt x="10086" y="5680"/>
                    <a:pt x="9136" y="5442"/>
                    <a:pt x="8373" y="4965"/>
                  </a:cubicBezTo>
                  <a:cubicBezTo>
                    <a:pt x="7740" y="4598"/>
                    <a:pt x="7173" y="4031"/>
                    <a:pt x="6606" y="3464"/>
                  </a:cubicBezTo>
                  <a:cubicBezTo>
                    <a:pt x="5938" y="2764"/>
                    <a:pt x="5238" y="2063"/>
                    <a:pt x="4337" y="1663"/>
                  </a:cubicBezTo>
                  <a:cubicBezTo>
                    <a:pt x="3670" y="1396"/>
                    <a:pt x="2903" y="1229"/>
                    <a:pt x="2169" y="1096"/>
                  </a:cubicBezTo>
                  <a:cubicBezTo>
                    <a:pt x="1936" y="1029"/>
                    <a:pt x="1735" y="996"/>
                    <a:pt x="1502" y="962"/>
                  </a:cubicBezTo>
                  <a:cubicBezTo>
                    <a:pt x="2302" y="929"/>
                    <a:pt x="3103" y="796"/>
                    <a:pt x="3870" y="629"/>
                  </a:cubicBezTo>
                  <a:cubicBezTo>
                    <a:pt x="4638" y="455"/>
                    <a:pt x="5443" y="300"/>
                    <a:pt x="6230" y="300"/>
                  </a:cubicBezTo>
                  <a:close/>
                  <a:moveTo>
                    <a:pt x="6223" y="0"/>
                  </a:moveTo>
                  <a:cubicBezTo>
                    <a:pt x="5407" y="0"/>
                    <a:pt x="4596" y="155"/>
                    <a:pt x="3804" y="329"/>
                  </a:cubicBezTo>
                  <a:cubicBezTo>
                    <a:pt x="2965" y="483"/>
                    <a:pt x="2169" y="652"/>
                    <a:pt x="1399" y="652"/>
                  </a:cubicBezTo>
                  <a:cubicBezTo>
                    <a:pt x="1005" y="652"/>
                    <a:pt x="618" y="608"/>
                    <a:pt x="234" y="495"/>
                  </a:cubicBezTo>
                  <a:cubicBezTo>
                    <a:pt x="216" y="489"/>
                    <a:pt x="199" y="487"/>
                    <a:pt x="183" y="487"/>
                  </a:cubicBezTo>
                  <a:cubicBezTo>
                    <a:pt x="111" y="487"/>
                    <a:pt x="61" y="541"/>
                    <a:pt x="34" y="596"/>
                  </a:cubicBezTo>
                  <a:cubicBezTo>
                    <a:pt x="1" y="629"/>
                    <a:pt x="34" y="729"/>
                    <a:pt x="101" y="762"/>
                  </a:cubicBezTo>
                  <a:cubicBezTo>
                    <a:pt x="601" y="1063"/>
                    <a:pt x="1335" y="1229"/>
                    <a:pt x="2102" y="1363"/>
                  </a:cubicBezTo>
                  <a:cubicBezTo>
                    <a:pt x="2836" y="1530"/>
                    <a:pt x="3570" y="1663"/>
                    <a:pt x="4204" y="1963"/>
                  </a:cubicBezTo>
                  <a:cubicBezTo>
                    <a:pt x="5071" y="2330"/>
                    <a:pt x="5705" y="2964"/>
                    <a:pt x="6405" y="3664"/>
                  </a:cubicBezTo>
                  <a:cubicBezTo>
                    <a:pt x="6972" y="4231"/>
                    <a:pt x="7540" y="4832"/>
                    <a:pt x="8240" y="5232"/>
                  </a:cubicBezTo>
                  <a:cubicBezTo>
                    <a:pt x="9066" y="5718"/>
                    <a:pt x="10087" y="5974"/>
                    <a:pt x="11186" y="5974"/>
                  </a:cubicBezTo>
                  <a:cubicBezTo>
                    <a:pt x="11596" y="5974"/>
                    <a:pt x="12017" y="5938"/>
                    <a:pt x="12443" y="5866"/>
                  </a:cubicBezTo>
                  <a:cubicBezTo>
                    <a:pt x="13911" y="5599"/>
                    <a:pt x="15278" y="4965"/>
                    <a:pt x="16479" y="4398"/>
                  </a:cubicBezTo>
                  <a:cubicBezTo>
                    <a:pt x="16546" y="4365"/>
                    <a:pt x="16579" y="4298"/>
                    <a:pt x="16546" y="4231"/>
                  </a:cubicBezTo>
                  <a:cubicBezTo>
                    <a:pt x="16519" y="4177"/>
                    <a:pt x="16469" y="4123"/>
                    <a:pt x="16398" y="4123"/>
                  </a:cubicBezTo>
                  <a:cubicBezTo>
                    <a:pt x="16381" y="4123"/>
                    <a:pt x="16364" y="4125"/>
                    <a:pt x="16346" y="4131"/>
                  </a:cubicBezTo>
                  <a:cubicBezTo>
                    <a:pt x="16093" y="4190"/>
                    <a:pt x="15839" y="4216"/>
                    <a:pt x="15587" y="4216"/>
                  </a:cubicBezTo>
                  <a:cubicBezTo>
                    <a:pt x="14108" y="4216"/>
                    <a:pt x="12673" y="3309"/>
                    <a:pt x="11676" y="2597"/>
                  </a:cubicBezTo>
                  <a:cubicBezTo>
                    <a:pt x="11476" y="2464"/>
                    <a:pt x="11309" y="2297"/>
                    <a:pt x="11109" y="2163"/>
                  </a:cubicBezTo>
                  <a:cubicBezTo>
                    <a:pt x="9875" y="1263"/>
                    <a:pt x="8607" y="295"/>
                    <a:pt x="7073" y="62"/>
                  </a:cubicBezTo>
                  <a:cubicBezTo>
                    <a:pt x="6789" y="19"/>
                    <a:pt x="6506" y="0"/>
                    <a:pt x="62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rot="-10377744">
              <a:off x="1751019" y="4497972"/>
              <a:ext cx="930278" cy="295689"/>
            </a:xfrm>
            <a:custGeom>
              <a:avLst/>
              <a:gdLst/>
              <a:ahLst/>
              <a:cxnLst/>
              <a:rect l="l" t="t" r="r" b="b"/>
              <a:pathLst>
                <a:path w="14812" h="4708" extrusionOk="0">
                  <a:moveTo>
                    <a:pt x="1" y="0"/>
                  </a:moveTo>
                  <a:lnTo>
                    <a:pt x="1" y="0"/>
                  </a:lnTo>
                  <a:cubicBezTo>
                    <a:pt x="297" y="92"/>
                    <a:pt x="592" y="172"/>
                    <a:pt x="887" y="245"/>
                  </a:cubicBezTo>
                  <a:lnTo>
                    <a:pt x="887" y="245"/>
                  </a:lnTo>
                  <a:cubicBezTo>
                    <a:pt x="590" y="169"/>
                    <a:pt x="295" y="84"/>
                    <a:pt x="1" y="0"/>
                  </a:cubicBezTo>
                  <a:close/>
                  <a:moveTo>
                    <a:pt x="887" y="245"/>
                  </a:moveTo>
                  <a:cubicBezTo>
                    <a:pt x="1183" y="322"/>
                    <a:pt x="1482" y="391"/>
                    <a:pt x="1785" y="445"/>
                  </a:cubicBezTo>
                  <a:lnTo>
                    <a:pt x="1785" y="445"/>
                  </a:lnTo>
                  <a:cubicBezTo>
                    <a:pt x="1485" y="385"/>
                    <a:pt x="1186" y="319"/>
                    <a:pt x="887" y="245"/>
                  </a:cubicBezTo>
                  <a:close/>
                  <a:moveTo>
                    <a:pt x="1785" y="445"/>
                  </a:moveTo>
                  <a:cubicBezTo>
                    <a:pt x="2482" y="585"/>
                    <a:pt x="3183" y="693"/>
                    <a:pt x="3904" y="801"/>
                  </a:cubicBezTo>
                  <a:cubicBezTo>
                    <a:pt x="4671" y="901"/>
                    <a:pt x="5405" y="1101"/>
                    <a:pt x="6072" y="1568"/>
                  </a:cubicBezTo>
                  <a:cubicBezTo>
                    <a:pt x="6672" y="2002"/>
                    <a:pt x="7139" y="2569"/>
                    <a:pt x="7673" y="3069"/>
                  </a:cubicBezTo>
                  <a:cubicBezTo>
                    <a:pt x="8540" y="3836"/>
                    <a:pt x="9574" y="4437"/>
                    <a:pt x="10708" y="4637"/>
                  </a:cubicBezTo>
                  <a:cubicBezTo>
                    <a:pt x="10990" y="4686"/>
                    <a:pt x="11276" y="4707"/>
                    <a:pt x="11565" y="4707"/>
                  </a:cubicBezTo>
                  <a:cubicBezTo>
                    <a:pt x="12641" y="4707"/>
                    <a:pt x="13745" y="4414"/>
                    <a:pt x="14745" y="4203"/>
                  </a:cubicBezTo>
                  <a:cubicBezTo>
                    <a:pt x="14811" y="4203"/>
                    <a:pt x="14778" y="4103"/>
                    <a:pt x="14745" y="4103"/>
                  </a:cubicBezTo>
                  <a:cubicBezTo>
                    <a:pt x="13715" y="4275"/>
                    <a:pt x="12631" y="4573"/>
                    <a:pt x="11572" y="4573"/>
                  </a:cubicBezTo>
                  <a:cubicBezTo>
                    <a:pt x="11191" y="4573"/>
                    <a:pt x="10813" y="4534"/>
                    <a:pt x="10442" y="4437"/>
                  </a:cubicBezTo>
                  <a:cubicBezTo>
                    <a:pt x="9041" y="4103"/>
                    <a:pt x="8006" y="3203"/>
                    <a:pt x="7006" y="2235"/>
                  </a:cubicBezTo>
                  <a:cubicBezTo>
                    <a:pt x="6172" y="1368"/>
                    <a:pt x="5271" y="868"/>
                    <a:pt x="4070" y="701"/>
                  </a:cubicBezTo>
                  <a:cubicBezTo>
                    <a:pt x="3437" y="634"/>
                    <a:pt x="2803" y="601"/>
                    <a:pt x="2136" y="501"/>
                  </a:cubicBezTo>
                  <a:cubicBezTo>
                    <a:pt x="2018" y="485"/>
                    <a:pt x="1901" y="466"/>
                    <a:pt x="1785" y="4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rot="-10377744">
              <a:off x="1696906" y="4537459"/>
              <a:ext cx="969657" cy="247957"/>
            </a:xfrm>
            <a:custGeom>
              <a:avLst/>
              <a:gdLst/>
              <a:ahLst/>
              <a:cxnLst/>
              <a:rect l="l" t="t" r="r" b="b"/>
              <a:pathLst>
                <a:path w="15439" h="3948" extrusionOk="0">
                  <a:moveTo>
                    <a:pt x="1" y="1"/>
                  </a:moveTo>
                  <a:cubicBezTo>
                    <a:pt x="1276" y="233"/>
                    <a:pt x="2500" y="414"/>
                    <a:pt x="3783" y="414"/>
                  </a:cubicBezTo>
                  <a:cubicBezTo>
                    <a:pt x="3978" y="414"/>
                    <a:pt x="4173" y="410"/>
                    <a:pt x="4371" y="401"/>
                  </a:cubicBezTo>
                  <a:cubicBezTo>
                    <a:pt x="4524" y="395"/>
                    <a:pt x="4676" y="391"/>
                    <a:pt x="4827" y="391"/>
                  </a:cubicBezTo>
                  <a:cubicBezTo>
                    <a:pt x="5430" y="391"/>
                    <a:pt x="6012" y="455"/>
                    <a:pt x="6572" y="668"/>
                  </a:cubicBezTo>
                  <a:cubicBezTo>
                    <a:pt x="7306" y="968"/>
                    <a:pt x="7907" y="1469"/>
                    <a:pt x="8507" y="1969"/>
                  </a:cubicBezTo>
                  <a:cubicBezTo>
                    <a:pt x="9541" y="2903"/>
                    <a:pt x="10742" y="3537"/>
                    <a:pt x="12110" y="3770"/>
                  </a:cubicBezTo>
                  <a:cubicBezTo>
                    <a:pt x="12777" y="3904"/>
                    <a:pt x="13444" y="3937"/>
                    <a:pt x="14111" y="3937"/>
                  </a:cubicBezTo>
                  <a:cubicBezTo>
                    <a:pt x="14205" y="3943"/>
                    <a:pt x="14296" y="3947"/>
                    <a:pt x="14383" y="3947"/>
                  </a:cubicBezTo>
                  <a:cubicBezTo>
                    <a:pt x="14762" y="3947"/>
                    <a:pt x="15087" y="3874"/>
                    <a:pt x="15412" y="3604"/>
                  </a:cubicBezTo>
                  <a:cubicBezTo>
                    <a:pt x="15439" y="3577"/>
                    <a:pt x="15422" y="3528"/>
                    <a:pt x="15397" y="3528"/>
                  </a:cubicBezTo>
                  <a:cubicBezTo>
                    <a:pt x="15391" y="3528"/>
                    <a:pt x="15385" y="3530"/>
                    <a:pt x="15379" y="3537"/>
                  </a:cubicBezTo>
                  <a:cubicBezTo>
                    <a:pt x="15021" y="3755"/>
                    <a:pt x="14604" y="3808"/>
                    <a:pt x="14185" y="3808"/>
                  </a:cubicBezTo>
                  <a:cubicBezTo>
                    <a:pt x="13900" y="3808"/>
                    <a:pt x="13614" y="3784"/>
                    <a:pt x="13344" y="3770"/>
                  </a:cubicBezTo>
                  <a:cubicBezTo>
                    <a:pt x="12610" y="3737"/>
                    <a:pt x="11909" y="3637"/>
                    <a:pt x="11209" y="3437"/>
                  </a:cubicBezTo>
                  <a:cubicBezTo>
                    <a:pt x="10542" y="3203"/>
                    <a:pt x="9875" y="2870"/>
                    <a:pt x="9274" y="2436"/>
                  </a:cubicBezTo>
                  <a:cubicBezTo>
                    <a:pt x="8707" y="2036"/>
                    <a:pt x="8207" y="1502"/>
                    <a:pt x="7640" y="1102"/>
                  </a:cubicBezTo>
                  <a:cubicBezTo>
                    <a:pt x="6772" y="505"/>
                    <a:pt x="5860" y="305"/>
                    <a:pt x="4885" y="305"/>
                  </a:cubicBezTo>
                  <a:cubicBezTo>
                    <a:pt x="4662" y="305"/>
                    <a:pt x="4434" y="316"/>
                    <a:pt x="4204" y="335"/>
                  </a:cubicBezTo>
                  <a:cubicBezTo>
                    <a:pt x="3944" y="353"/>
                    <a:pt x="3686" y="361"/>
                    <a:pt x="3430" y="361"/>
                  </a:cubicBezTo>
                  <a:cubicBezTo>
                    <a:pt x="2273" y="361"/>
                    <a:pt x="1148" y="192"/>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1"/>
            <p:cNvSpPr/>
            <p:nvPr/>
          </p:nvSpPr>
          <p:spPr>
            <a:xfrm rot="-10377744">
              <a:off x="1741156" y="4548336"/>
              <a:ext cx="836006" cy="246449"/>
            </a:xfrm>
            <a:custGeom>
              <a:avLst/>
              <a:gdLst/>
              <a:ahLst/>
              <a:cxnLst/>
              <a:rect l="l" t="t" r="r" b="b"/>
              <a:pathLst>
                <a:path w="13311" h="3924" extrusionOk="0">
                  <a:moveTo>
                    <a:pt x="4579" y="0"/>
                  </a:moveTo>
                  <a:cubicBezTo>
                    <a:pt x="4307" y="0"/>
                    <a:pt x="4027" y="22"/>
                    <a:pt x="3737" y="60"/>
                  </a:cubicBezTo>
                  <a:cubicBezTo>
                    <a:pt x="2503" y="226"/>
                    <a:pt x="1268" y="326"/>
                    <a:pt x="34" y="360"/>
                  </a:cubicBezTo>
                  <a:lnTo>
                    <a:pt x="1" y="360"/>
                  </a:lnTo>
                  <a:cubicBezTo>
                    <a:pt x="163" y="364"/>
                    <a:pt x="325" y="366"/>
                    <a:pt x="488" y="366"/>
                  </a:cubicBezTo>
                  <a:cubicBezTo>
                    <a:pt x="1559" y="366"/>
                    <a:pt x="2627" y="275"/>
                    <a:pt x="3670" y="160"/>
                  </a:cubicBezTo>
                  <a:cubicBezTo>
                    <a:pt x="4020" y="110"/>
                    <a:pt x="4362" y="68"/>
                    <a:pt x="4700" y="68"/>
                  </a:cubicBezTo>
                  <a:cubicBezTo>
                    <a:pt x="5038" y="68"/>
                    <a:pt x="5371" y="110"/>
                    <a:pt x="5705" y="226"/>
                  </a:cubicBezTo>
                  <a:cubicBezTo>
                    <a:pt x="6339" y="460"/>
                    <a:pt x="6872" y="860"/>
                    <a:pt x="7373" y="1260"/>
                  </a:cubicBezTo>
                  <a:cubicBezTo>
                    <a:pt x="7907" y="1694"/>
                    <a:pt x="8407" y="2128"/>
                    <a:pt x="8974" y="2495"/>
                  </a:cubicBezTo>
                  <a:cubicBezTo>
                    <a:pt x="9508" y="2795"/>
                    <a:pt x="10041" y="2995"/>
                    <a:pt x="10575" y="3262"/>
                  </a:cubicBezTo>
                  <a:cubicBezTo>
                    <a:pt x="11230" y="3564"/>
                    <a:pt x="11885" y="3923"/>
                    <a:pt x="12582" y="3923"/>
                  </a:cubicBezTo>
                  <a:cubicBezTo>
                    <a:pt x="12809" y="3923"/>
                    <a:pt x="13040" y="3885"/>
                    <a:pt x="13277" y="3796"/>
                  </a:cubicBezTo>
                  <a:cubicBezTo>
                    <a:pt x="13310" y="3762"/>
                    <a:pt x="13277" y="3729"/>
                    <a:pt x="13244" y="3729"/>
                  </a:cubicBezTo>
                  <a:cubicBezTo>
                    <a:pt x="13037" y="3801"/>
                    <a:pt x="12830" y="3832"/>
                    <a:pt x="12625" y="3832"/>
                  </a:cubicBezTo>
                  <a:cubicBezTo>
                    <a:pt x="12166" y="3832"/>
                    <a:pt x="11713" y="3679"/>
                    <a:pt x="11276" y="3495"/>
                  </a:cubicBezTo>
                  <a:cubicBezTo>
                    <a:pt x="10709" y="3228"/>
                    <a:pt x="10175" y="2962"/>
                    <a:pt x="9608" y="2695"/>
                  </a:cubicBezTo>
                  <a:cubicBezTo>
                    <a:pt x="8440" y="2128"/>
                    <a:pt x="7640" y="1194"/>
                    <a:pt x="6572" y="527"/>
                  </a:cubicBezTo>
                  <a:cubicBezTo>
                    <a:pt x="5924" y="143"/>
                    <a:pt x="5277" y="0"/>
                    <a:pt x="45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1"/>
            <p:cNvSpPr/>
            <p:nvPr/>
          </p:nvSpPr>
          <p:spPr>
            <a:xfrm rot="-10377744">
              <a:off x="1946892" y="4470048"/>
              <a:ext cx="519591" cy="265605"/>
            </a:xfrm>
            <a:custGeom>
              <a:avLst/>
              <a:gdLst/>
              <a:ahLst/>
              <a:cxnLst/>
              <a:rect l="l" t="t" r="r" b="b"/>
              <a:pathLst>
                <a:path w="8273" h="4229" extrusionOk="0">
                  <a:moveTo>
                    <a:pt x="0" y="1"/>
                  </a:moveTo>
                  <a:lnTo>
                    <a:pt x="0" y="1"/>
                  </a:lnTo>
                  <a:cubicBezTo>
                    <a:pt x="934" y="334"/>
                    <a:pt x="1768" y="701"/>
                    <a:pt x="2502" y="1369"/>
                  </a:cubicBezTo>
                  <a:cubicBezTo>
                    <a:pt x="3069" y="1869"/>
                    <a:pt x="3636" y="2403"/>
                    <a:pt x="4270" y="2870"/>
                  </a:cubicBezTo>
                  <a:cubicBezTo>
                    <a:pt x="5260" y="3590"/>
                    <a:pt x="6520" y="4229"/>
                    <a:pt x="7807" y="4229"/>
                  </a:cubicBezTo>
                  <a:cubicBezTo>
                    <a:pt x="7951" y="4229"/>
                    <a:pt x="8095" y="4221"/>
                    <a:pt x="8239" y="4204"/>
                  </a:cubicBezTo>
                  <a:cubicBezTo>
                    <a:pt x="8273" y="4204"/>
                    <a:pt x="8239" y="4171"/>
                    <a:pt x="8239" y="4171"/>
                  </a:cubicBezTo>
                  <a:cubicBezTo>
                    <a:pt x="7439" y="4104"/>
                    <a:pt x="6638" y="3970"/>
                    <a:pt x="5904" y="3670"/>
                  </a:cubicBezTo>
                  <a:cubicBezTo>
                    <a:pt x="5137" y="3370"/>
                    <a:pt x="4437" y="2903"/>
                    <a:pt x="3770" y="2369"/>
                  </a:cubicBezTo>
                  <a:cubicBezTo>
                    <a:pt x="3169" y="1902"/>
                    <a:pt x="2602" y="1302"/>
                    <a:pt x="1968" y="868"/>
                  </a:cubicBezTo>
                  <a:cubicBezTo>
                    <a:pt x="1368" y="435"/>
                    <a:pt x="667" y="23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rot="-10377744">
              <a:off x="1898740" y="3536017"/>
              <a:ext cx="687283" cy="1076615"/>
            </a:xfrm>
            <a:custGeom>
              <a:avLst/>
              <a:gdLst/>
              <a:ahLst/>
              <a:cxnLst/>
              <a:rect l="l" t="t" r="r" b="b"/>
              <a:pathLst>
                <a:path w="10943" h="17142" extrusionOk="0">
                  <a:moveTo>
                    <a:pt x="1736" y="2039"/>
                  </a:moveTo>
                  <a:lnTo>
                    <a:pt x="1736" y="2039"/>
                  </a:lnTo>
                  <a:cubicBezTo>
                    <a:pt x="1869" y="2139"/>
                    <a:pt x="2036" y="2239"/>
                    <a:pt x="2203" y="2339"/>
                  </a:cubicBezTo>
                  <a:cubicBezTo>
                    <a:pt x="2670" y="2639"/>
                    <a:pt x="3137" y="2873"/>
                    <a:pt x="3637" y="3106"/>
                  </a:cubicBezTo>
                  <a:cubicBezTo>
                    <a:pt x="3904" y="3240"/>
                    <a:pt x="4204" y="3373"/>
                    <a:pt x="4471" y="3540"/>
                  </a:cubicBezTo>
                  <a:cubicBezTo>
                    <a:pt x="6772" y="4741"/>
                    <a:pt x="8540" y="7009"/>
                    <a:pt x="9141" y="9544"/>
                  </a:cubicBezTo>
                  <a:cubicBezTo>
                    <a:pt x="9374" y="10478"/>
                    <a:pt x="9474" y="11445"/>
                    <a:pt x="9541" y="12379"/>
                  </a:cubicBezTo>
                  <a:cubicBezTo>
                    <a:pt x="9675" y="13780"/>
                    <a:pt x="9808" y="15215"/>
                    <a:pt x="10408" y="16516"/>
                  </a:cubicBezTo>
                  <a:cubicBezTo>
                    <a:pt x="9441" y="15749"/>
                    <a:pt x="8807" y="14614"/>
                    <a:pt x="8640" y="13414"/>
                  </a:cubicBezTo>
                  <a:cubicBezTo>
                    <a:pt x="8607" y="13347"/>
                    <a:pt x="8607" y="13247"/>
                    <a:pt x="8607" y="13180"/>
                  </a:cubicBezTo>
                  <a:cubicBezTo>
                    <a:pt x="8574" y="12880"/>
                    <a:pt x="8540" y="12580"/>
                    <a:pt x="8407" y="12279"/>
                  </a:cubicBezTo>
                  <a:cubicBezTo>
                    <a:pt x="8207" y="11846"/>
                    <a:pt x="7873" y="11546"/>
                    <a:pt x="7506" y="11245"/>
                  </a:cubicBezTo>
                  <a:cubicBezTo>
                    <a:pt x="7373" y="11112"/>
                    <a:pt x="7206" y="11012"/>
                    <a:pt x="7073" y="10878"/>
                  </a:cubicBezTo>
                  <a:cubicBezTo>
                    <a:pt x="6072" y="10078"/>
                    <a:pt x="5038" y="9211"/>
                    <a:pt x="4538" y="8076"/>
                  </a:cubicBezTo>
                  <a:cubicBezTo>
                    <a:pt x="4371" y="7709"/>
                    <a:pt x="4271" y="7343"/>
                    <a:pt x="4171" y="6976"/>
                  </a:cubicBezTo>
                  <a:cubicBezTo>
                    <a:pt x="4137" y="6809"/>
                    <a:pt x="4071" y="6675"/>
                    <a:pt x="4037" y="6542"/>
                  </a:cubicBezTo>
                  <a:cubicBezTo>
                    <a:pt x="3537" y="4907"/>
                    <a:pt x="2736" y="3473"/>
                    <a:pt x="1736" y="2039"/>
                  </a:cubicBezTo>
                  <a:close/>
                  <a:moveTo>
                    <a:pt x="186" y="1"/>
                  </a:moveTo>
                  <a:cubicBezTo>
                    <a:pt x="157" y="1"/>
                    <a:pt x="126" y="12"/>
                    <a:pt x="101" y="37"/>
                  </a:cubicBezTo>
                  <a:cubicBezTo>
                    <a:pt x="34" y="71"/>
                    <a:pt x="1" y="171"/>
                    <a:pt x="68" y="237"/>
                  </a:cubicBezTo>
                  <a:cubicBezTo>
                    <a:pt x="101" y="271"/>
                    <a:pt x="134" y="338"/>
                    <a:pt x="168" y="371"/>
                  </a:cubicBezTo>
                  <a:cubicBezTo>
                    <a:pt x="168" y="404"/>
                    <a:pt x="168" y="404"/>
                    <a:pt x="201" y="404"/>
                  </a:cubicBezTo>
                  <a:lnTo>
                    <a:pt x="268" y="504"/>
                  </a:lnTo>
                  <a:cubicBezTo>
                    <a:pt x="1769" y="2506"/>
                    <a:pt x="3070" y="4374"/>
                    <a:pt x="3737" y="6609"/>
                  </a:cubicBezTo>
                  <a:cubicBezTo>
                    <a:pt x="3804" y="6775"/>
                    <a:pt x="3837" y="6909"/>
                    <a:pt x="3870" y="7042"/>
                  </a:cubicBezTo>
                  <a:cubicBezTo>
                    <a:pt x="3970" y="7443"/>
                    <a:pt x="4104" y="7810"/>
                    <a:pt x="4271" y="8176"/>
                  </a:cubicBezTo>
                  <a:cubicBezTo>
                    <a:pt x="4804" y="9411"/>
                    <a:pt x="5872" y="10278"/>
                    <a:pt x="6873" y="11112"/>
                  </a:cubicBezTo>
                  <a:lnTo>
                    <a:pt x="7306" y="11479"/>
                  </a:lnTo>
                  <a:cubicBezTo>
                    <a:pt x="7640" y="11746"/>
                    <a:pt x="7973" y="12046"/>
                    <a:pt x="8140" y="12413"/>
                  </a:cubicBezTo>
                  <a:cubicBezTo>
                    <a:pt x="8240" y="12646"/>
                    <a:pt x="8274" y="12913"/>
                    <a:pt x="8307" y="13213"/>
                  </a:cubicBezTo>
                  <a:cubicBezTo>
                    <a:pt x="8307" y="13313"/>
                    <a:pt x="8307" y="13380"/>
                    <a:pt x="8340" y="13480"/>
                  </a:cubicBezTo>
                  <a:cubicBezTo>
                    <a:pt x="8540" y="14948"/>
                    <a:pt x="9441" y="16316"/>
                    <a:pt x="10709" y="17116"/>
                  </a:cubicBezTo>
                  <a:cubicBezTo>
                    <a:pt x="10742" y="17133"/>
                    <a:pt x="10775" y="17141"/>
                    <a:pt x="10804" y="17141"/>
                  </a:cubicBezTo>
                  <a:cubicBezTo>
                    <a:pt x="10834" y="17141"/>
                    <a:pt x="10859" y="17133"/>
                    <a:pt x="10875" y="17116"/>
                  </a:cubicBezTo>
                  <a:cubicBezTo>
                    <a:pt x="10875" y="17116"/>
                    <a:pt x="10909" y="17116"/>
                    <a:pt x="10909" y="17083"/>
                  </a:cubicBezTo>
                  <a:cubicBezTo>
                    <a:pt x="10942" y="17049"/>
                    <a:pt x="10942" y="16949"/>
                    <a:pt x="10909" y="16916"/>
                  </a:cubicBezTo>
                  <a:cubicBezTo>
                    <a:pt x="10142" y="15548"/>
                    <a:pt x="10008" y="13981"/>
                    <a:pt x="9841" y="12346"/>
                  </a:cubicBezTo>
                  <a:cubicBezTo>
                    <a:pt x="9775" y="11412"/>
                    <a:pt x="9675" y="10411"/>
                    <a:pt x="9441" y="9477"/>
                  </a:cubicBezTo>
                  <a:cubicBezTo>
                    <a:pt x="8807" y="6842"/>
                    <a:pt x="6973" y="4541"/>
                    <a:pt x="4604" y="3273"/>
                  </a:cubicBezTo>
                  <a:cubicBezTo>
                    <a:pt x="4337" y="3106"/>
                    <a:pt x="4037" y="2973"/>
                    <a:pt x="3770" y="2839"/>
                  </a:cubicBezTo>
                  <a:cubicBezTo>
                    <a:pt x="3270" y="2639"/>
                    <a:pt x="2803" y="2406"/>
                    <a:pt x="2369" y="2105"/>
                  </a:cubicBezTo>
                  <a:cubicBezTo>
                    <a:pt x="1535" y="1538"/>
                    <a:pt x="1168" y="1105"/>
                    <a:pt x="535" y="371"/>
                  </a:cubicBezTo>
                  <a:lnTo>
                    <a:pt x="501" y="304"/>
                  </a:lnTo>
                  <a:cubicBezTo>
                    <a:pt x="435" y="237"/>
                    <a:pt x="368" y="137"/>
                    <a:pt x="301" y="71"/>
                  </a:cubicBezTo>
                  <a:cubicBezTo>
                    <a:pt x="281" y="29"/>
                    <a:pt x="234" y="1"/>
                    <a:pt x="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rot="-10377744">
              <a:off x="1946168" y="3624757"/>
              <a:ext cx="578252" cy="911436"/>
            </a:xfrm>
            <a:custGeom>
              <a:avLst/>
              <a:gdLst/>
              <a:ahLst/>
              <a:cxnLst/>
              <a:rect l="l" t="t" r="r" b="b"/>
              <a:pathLst>
                <a:path w="9207" h="14512" extrusionOk="0">
                  <a:moveTo>
                    <a:pt x="0" y="1"/>
                  </a:moveTo>
                  <a:lnTo>
                    <a:pt x="0" y="1"/>
                  </a:lnTo>
                  <a:cubicBezTo>
                    <a:pt x="501" y="635"/>
                    <a:pt x="1001" y="1335"/>
                    <a:pt x="1635" y="1902"/>
                  </a:cubicBezTo>
                  <a:cubicBezTo>
                    <a:pt x="2235" y="2436"/>
                    <a:pt x="3002" y="2736"/>
                    <a:pt x="3670" y="3203"/>
                  </a:cubicBezTo>
                  <a:cubicBezTo>
                    <a:pt x="4870" y="4037"/>
                    <a:pt x="5905" y="5071"/>
                    <a:pt x="6738" y="6272"/>
                  </a:cubicBezTo>
                  <a:cubicBezTo>
                    <a:pt x="7572" y="7506"/>
                    <a:pt x="8206" y="8907"/>
                    <a:pt x="8540" y="10375"/>
                  </a:cubicBezTo>
                  <a:cubicBezTo>
                    <a:pt x="8707" y="11109"/>
                    <a:pt x="8773" y="11876"/>
                    <a:pt x="8840" y="12643"/>
                  </a:cubicBezTo>
                  <a:cubicBezTo>
                    <a:pt x="8873" y="13277"/>
                    <a:pt x="8907" y="13911"/>
                    <a:pt x="9174" y="14511"/>
                  </a:cubicBezTo>
                  <a:cubicBezTo>
                    <a:pt x="9174" y="14511"/>
                    <a:pt x="9207" y="14511"/>
                    <a:pt x="9207" y="14478"/>
                  </a:cubicBezTo>
                  <a:cubicBezTo>
                    <a:pt x="8940" y="13711"/>
                    <a:pt x="8940" y="12910"/>
                    <a:pt x="8873" y="12076"/>
                  </a:cubicBezTo>
                  <a:cubicBezTo>
                    <a:pt x="8840" y="11376"/>
                    <a:pt x="8707" y="10675"/>
                    <a:pt x="8540" y="9975"/>
                  </a:cubicBezTo>
                  <a:cubicBezTo>
                    <a:pt x="8206" y="8674"/>
                    <a:pt x="7639" y="7439"/>
                    <a:pt x="6872" y="6339"/>
                  </a:cubicBezTo>
                  <a:cubicBezTo>
                    <a:pt x="6105" y="5171"/>
                    <a:pt x="5104" y="4137"/>
                    <a:pt x="3970" y="3303"/>
                  </a:cubicBezTo>
                  <a:cubicBezTo>
                    <a:pt x="3336" y="2836"/>
                    <a:pt x="2602" y="2503"/>
                    <a:pt x="1968" y="2069"/>
                  </a:cubicBezTo>
                  <a:cubicBezTo>
                    <a:pt x="1201" y="1535"/>
                    <a:pt x="634" y="70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1"/>
            <p:cNvSpPr/>
            <p:nvPr/>
          </p:nvSpPr>
          <p:spPr>
            <a:xfrm rot="-10377744">
              <a:off x="1906071" y="3534155"/>
              <a:ext cx="572034" cy="920668"/>
            </a:xfrm>
            <a:custGeom>
              <a:avLst/>
              <a:gdLst/>
              <a:ahLst/>
              <a:cxnLst/>
              <a:rect l="l" t="t" r="r" b="b"/>
              <a:pathLst>
                <a:path w="9108" h="14659" extrusionOk="0">
                  <a:moveTo>
                    <a:pt x="1" y="1"/>
                  </a:moveTo>
                  <a:lnTo>
                    <a:pt x="1" y="1"/>
                  </a:lnTo>
                  <a:cubicBezTo>
                    <a:pt x="501" y="634"/>
                    <a:pt x="1002" y="1235"/>
                    <a:pt x="1569" y="1802"/>
                  </a:cubicBezTo>
                  <a:cubicBezTo>
                    <a:pt x="2102" y="2336"/>
                    <a:pt x="2736" y="2736"/>
                    <a:pt x="3303" y="3236"/>
                  </a:cubicBezTo>
                  <a:cubicBezTo>
                    <a:pt x="4504" y="4304"/>
                    <a:pt x="5205" y="5838"/>
                    <a:pt x="5772" y="7273"/>
                  </a:cubicBezTo>
                  <a:cubicBezTo>
                    <a:pt x="6039" y="7940"/>
                    <a:pt x="6305" y="8540"/>
                    <a:pt x="6672" y="9141"/>
                  </a:cubicBezTo>
                  <a:cubicBezTo>
                    <a:pt x="7006" y="9741"/>
                    <a:pt x="7406" y="10308"/>
                    <a:pt x="7640" y="10942"/>
                  </a:cubicBezTo>
                  <a:cubicBezTo>
                    <a:pt x="7940" y="11609"/>
                    <a:pt x="7940" y="12376"/>
                    <a:pt x="8173" y="13077"/>
                  </a:cubicBezTo>
                  <a:cubicBezTo>
                    <a:pt x="8374" y="13644"/>
                    <a:pt x="8674" y="14177"/>
                    <a:pt x="9074" y="14644"/>
                  </a:cubicBezTo>
                  <a:cubicBezTo>
                    <a:pt x="9074" y="14654"/>
                    <a:pt x="9077" y="14658"/>
                    <a:pt x="9081" y="14658"/>
                  </a:cubicBezTo>
                  <a:cubicBezTo>
                    <a:pt x="9091" y="14658"/>
                    <a:pt x="9107" y="14635"/>
                    <a:pt x="9107" y="14611"/>
                  </a:cubicBezTo>
                  <a:cubicBezTo>
                    <a:pt x="8574" y="13977"/>
                    <a:pt x="8240" y="13243"/>
                    <a:pt x="8073" y="12410"/>
                  </a:cubicBezTo>
                  <a:cubicBezTo>
                    <a:pt x="7940" y="11776"/>
                    <a:pt x="7873" y="11142"/>
                    <a:pt x="7573" y="10542"/>
                  </a:cubicBezTo>
                  <a:cubicBezTo>
                    <a:pt x="7273" y="9941"/>
                    <a:pt x="6906" y="9407"/>
                    <a:pt x="6572" y="8840"/>
                  </a:cubicBezTo>
                  <a:cubicBezTo>
                    <a:pt x="6205" y="8240"/>
                    <a:pt x="5972" y="7573"/>
                    <a:pt x="5705" y="6906"/>
                  </a:cubicBezTo>
                  <a:cubicBezTo>
                    <a:pt x="5171" y="5571"/>
                    <a:pt x="4471" y="4170"/>
                    <a:pt x="3370" y="3203"/>
                  </a:cubicBezTo>
                  <a:cubicBezTo>
                    <a:pt x="2803" y="2703"/>
                    <a:pt x="2169" y="2302"/>
                    <a:pt x="1602" y="1769"/>
                  </a:cubicBezTo>
                  <a:cubicBezTo>
                    <a:pt x="1035" y="1235"/>
                    <a:pt x="501" y="60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1"/>
            <p:cNvSpPr/>
            <p:nvPr/>
          </p:nvSpPr>
          <p:spPr>
            <a:xfrm rot="-10377744">
              <a:off x="1932841" y="3568157"/>
              <a:ext cx="513374" cy="825455"/>
            </a:xfrm>
            <a:custGeom>
              <a:avLst/>
              <a:gdLst/>
              <a:ahLst/>
              <a:cxnLst/>
              <a:rect l="l" t="t" r="r" b="b"/>
              <a:pathLst>
                <a:path w="8174" h="13143" extrusionOk="0">
                  <a:moveTo>
                    <a:pt x="1" y="0"/>
                  </a:moveTo>
                  <a:cubicBezTo>
                    <a:pt x="901" y="1001"/>
                    <a:pt x="1235" y="2368"/>
                    <a:pt x="1969" y="3536"/>
                  </a:cubicBezTo>
                  <a:cubicBezTo>
                    <a:pt x="2669" y="4637"/>
                    <a:pt x="4037" y="5270"/>
                    <a:pt x="4604" y="6505"/>
                  </a:cubicBezTo>
                  <a:cubicBezTo>
                    <a:pt x="4871" y="7072"/>
                    <a:pt x="5104" y="7605"/>
                    <a:pt x="5438" y="8139"/>
                  </a:cubicBezTo>
                  <a:cubicBezTo>
                    <a:pt x="5905" y="8806"/>
                    <a:pt x="6238" y="9407"/>
                    <a:pt x="6372" y="10207"/>
                  </a:cubicBezTo>
                  <a:cubicBezTo>
                    <a:pt x="6472" y="10774"/>
                    <a:pt x="6539" y="11341"/>
                    <a:pt x="6839" y="11842"/>
                  </a:cubicBezTo>
                  <a:cubicBezTo>
                    <a:pt x="7172" y="12376"/>
                    <a:pt x="7673" y="12776"/>
                    <a:pt x="8140" y="13143"/>
                  </a:cubicBezTo>
                  <a:cubicBezTo>
                    <a:pt x="8173" y="13143"/>
                    <a:pt x="8173" y="13109"/>
                    <a:pt x="8173" y="13109"/>
                  </a:cubicBezTo>
                  <a:cubicBezTo>
                    <a:pt x="7473" y="12509"/>
                    <a:pt x="6872" y="12009"/>
                    <a:pt x="6639" y="11108"/>
                  </a:cubicBezTo>
                  <a:cubicBezTo>
                    <a:pt x="6472" y="10508"/>
                    <a:pt x="6472" y="9874"/>
                    <a:pt x="6272" y="9307"/>
                  </a:cubicBezTo>
                  <a:cubicBezTo>
                    <a:pt x="6105" y="8773"/>
                    <a:pt x="5771" y="8339"/>
                    <a:pt x="5471" y="7906"/>
                  </a:cubicBezTo>
                  <a:cubicBezTo>
                    <a:pt x="5071" y="7305"/>
                    <a:pt x="4904" y="6638"/>
                    <a:pt x="4537" y="6071"/>
                  </a:cubicBezTo>
                  <a:cubicBezTo>
                    <a:pt x="4204" y="5537"/>
                    <a:pt x="3737" y="5170"/>
                    <a:pt x="3270" y="4770"/>
                  </a:cubicBezTo>
                  <a:cubicBezTo>
                    <a:pt x="2703" y="4303"/>
                    <a:pt x="2202" y="3803"/>
                    <a:pt x="1835" y="3136"/>
                  </a:cubicBezTo>
                  <a:cubicBezTo>
                    <a:pt x="1235" y="2068"/>
                    <a:pt x="901" y="867"/>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1"/>
            <p:cNvSpPr/>
            <p:nvPr/>
          </p:nvSpPr>
          <p:spPr>
            <a:xfrm rot="-10377744">
              <a:off x="2128455" y="3902553"/>
              <a:ext cx="217308" cy="297259"/>
            </a:xfrm>
            <a:custGeom>
              <a:avLst/>
              <a:gdLst/>
              <a:ahLst/>
              <a:cxnLst/>
              <a:rect l="l" t="t" r="r" b="b"/>
              <a:pathLst>
                <a:path w="3460" h="4733" extrusionOk="0">
                  <a:moveTo>
                    <a:pt x="25" y="0"/>
                  </a:moveTo>
                  <a:cubicBezTo>
                    <a:pt x="15" y="0"/>
                    <a:pt x="0" y="15"/>
                    <a:pt x="0" y="15"/>
                  </a:cubicBezTo>
                  <a:cubicBezTo>
                    <a:pt x="567" y="1950"/>
                    <a:pt x="2369" y="3051"/>
                    <a:pt x="3369" y="4719"/>
                  </a:cubicBezTo>
                  <a:cubicBezTo>
                    <a:pt x="3379" y="4728"/>
                    <a:pt x="3392" y="4733"/>
                    <a:pt x="3404" y="4733"/>
                  </a:cubicBezTo>
                  <a:cubicBezTo>
                    <a:pt x="3433" y="4733"/>
                    <a:pt x="3460" y="4709"/>
                    <a:pt x="3436" y="4685"/>
                  </a:cubicBezTo>
                  <a:cubicBezTo>
                    <a:pt x="3003" y="3818"/>
                    <a:pt x="2302" y="3151"/>
                    <a:pt x="1635" y="2484"/>
                  </a:cubicBezTo>
                  <a:cubicBezTo>
                    <a:pt x="968" y="1750"/>
                    <a:pt x="367" y="916"/>
                    <a:pt x="34" y="15"/>
                  </a:cubicBezTo>
                  <a:cubicBezTo>
                    <a:pt x="34" y="4"/>
                    <a:pt x="30" y="0"/>
                    <a:pt x="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1"/>
            <p:cNvSpPr/>
            <p:nvPr/>
          </p:nvSpPr>
          <p:spPr>
            <a:xfrm rot="-10377744">
              <a:off x="2256006" y="3044933"/>
              <a:ext cx="312270" cy="1035540"/>
            </a:xfrm>
            <a:custGeom>
              <a:avLst/>
              <a:gdLst/>
              <a:ahLst/>
              <a:cxnLst/>
              <a:rect l="l" t="t" r="r" b="b"/>
              <a:pathLst>
                <a:path w="4972" h="16488" extrusionOk="0">
                  <a:moveTo>
                    <a:pt x="1769" y="1502"/>
                  </a:moveTo>
                  <a:cubicBezTo>
                    <a:pt x="1836" y="1835"/>
                    <a:pt x="1902" y="2135"/>
                    <a:pt x="1936" y="2469"/>
                  </a:cubicBezTo>
                  <a:cubicBezTo>
                    <a:pt x="2036" y="3036"/>
                    <a:pt x="2136" y="3636"/>
                    <a:pt x="2336" y="4170"/>
                  </a:cubicBezTo>
                  <a:cubicBezTo>
                    <a:pt x="2469" y="4504"/>
                    <a:pt x="2636" y="4871"/>
                    <a:pt x="2803" y="5171"/>
                  </a:cubicBezTo>
                  <a:cubicBezTo>
                    <a:pt x="2903" y="5371"/>
                    <a:pt x="3003" y="5538"/>
                    <a:pt x="3103" y="5705"/>
                  </a:cubicBezTo>
                  <a:cubicBezTo>
                    <a:pt x="3403" y="6372"/>
                    <a:pt x="3637" y="7072"/>
                    <a:pt x="3837" y="7806"/>
                  </a:cubicBezTo>
                  <a:cubicBezTo>
                    <a:pt x="4271" y="9240"/>
                    <a:pt x="4671" y="10775"/>
                    <a:pt x="4137" y="12143"/>
                  </a:cubicBezTo>
                  <a:cubicBezTo>
                    <a:pt x="4004" y="12476"/>
                    <a:pt x="3837" y="12810"/>
                    <a:pt x="3637" y="13110"/>
                  </a:cubicBezTo>
                  <a:cubicBezTo>
                    <a:pt x="3403" y="13544"/>
                    <a:pt x="3136" y="14011"/>
                    <a:pt x="3036" y="14511"/>
                  </a:cubicBezTo>
                  <a:cubicBezTo>
                    <a:pt x="2970" y="14744"/>
                    <a:pt x="2936" y="15011"/>
                    <a:pt x="2936" y="15245"/>
                  </a:cubicBezTo>
                  <a:lnTo>
                    <a:pt x="935" y="9541"/>
                  </a:lnTo>
                  <a:cubicBezTo>
                    <a:pt x="701" y="8907"/>
                    <a:pt x="468" y="8306"/>
                    <a:pt x="401" y="7673"/>
                  </a:cubicBezTo>
                  <a:cubicBezTo>
                    <a:pt x="301" y="7039"/>
                    <a:pt x="301" y="6405"/>
                    <a:pt x="435" y="5771"/>
                  </a:cubicBezTo>
                  <a:cubicBezTo>
                    <a:pt x="568" y="5171"/>
                    <a:pt x="801" y="4537"/>
                    <a:pt x="1035" y="3837"/>
                  </a:cubicBezTo>
                  <a:cubicBezTo>
                    <a:pt x="1335" y="3069"/>
                    <a:pt x="1635" y="2269"/>
                    <a:pt x="1769" y="1502"/>
                  </a:cubicBezTo>
                  <a:close/>
                  <a:moveTo>
                    <a:pt x="1635" y="1"/>
                  </a:moveTo>
                  <a:cubicBezTo>
                    <a:pt x="1535" y="1"/>
                    <a:pt x="1502" y="101"/>
                    <a:pt x="1502" y="167"/>
                  </a:cubicBezTo>
                  <a:cubicBezTo>
                    <a:pt x="1669" y="1268"/>
                    <a:pt x="1202" y="2536"/>
                    <a:pt x="768" y="3737"/>
                  </a:cubicBezTo>
                  <a:cubicBezTo>
                    <a:pt x="501" y="4437"/>
                    <a:pt x="268" y="5071"/>
                    <a:pt x="134" y="5705"/>
                  </a:cubicBezTo>
                  <a:cubicBezTo>
                    <a:pt x="1" y="6372"/>
                    <a:pt x="1" y="7039"/>
                    <a:pt x="101" y="7706"/>
                  </a:cubicBezTo>
                  <a:cubicBezTo>
                    <a:pt x="201" y="8373"/>
                    <a:pt x="435" y="9007"/>
                    <a:pt x="635" y="9641"/>
                  </a:cubicBezTo>
                  <a:lnTo>
                    <a:pt x="3003" y="16379"/>
                  </a:lnTo>
                  <a:cubicBezTo>
                    <a:pt x="3030" y="16433"/>
                    <a:pt x="3080" y="16488"/>
                    <a:pt x="3151" y="16488"/>
                  </a:cubicBezTo>
                  <a:cubicBezTo>
                    <a:pt x="3168" y="16488"/>
                    <a:pt x="3185" y="16485"/>
                    <a:pt x="3203" y="16479"/>
                  </a:cubicBezTo>
                  <a:lnTo>
                    <a:pt x="3237" y="16479"/>
                  </a:lnTo>
                  <a:cubicBezTo>
                    <a:pt x="3270" y="16446"/>
                    <a:pt x="3303" y="16379"/>
                    <a:pt x="3303" y="16312"/>
                  </a:cubicBezTo>
                  <a:cubicBezTo>
                    <a:pt x="3237" y="15779"/>
                    <a:pt x="3170" y="15145"/>
                    <a:pt x="3303" y="14578"/>
                  </a:cubicBezTo>
                  <a:cubicBezTo>
                    <a:pt x="3403" y="14111"/>
                    <a:pt x="3670" y="13710"/>
                    <a:pt x="3904" y="13277"/>
                  </a:cubicBezTo>
                  <a:cubicBezTo>
                    <a:pt x="4104" y="12943"/>
                    <a:pt x="4271" y="12610"/>
                    <a:pt x="4404" y="12243"/>
                  </a:cubicBezTo>
                  <a:cubicBezTo>
                    <a:pt x="4971" y="10808"/>
                    <a:pt x="4571" y="9207"/>
                    <a:pt x="4137" y="7706"/>
                  </a:cubicBezTo>
                  <a:cubicBezTo>
                    <a:pt x="3904" y="6972"/>
                    <a:pt x="3670" y="6272"/>
                    <a:pt x="3370" y="5571"/>
                  </a:cubicBezTo>
                  <a:cubicBezTo>
                    <a:pt x="3270" y="5404"/>
                    <a:pt x="3170" y="5204"/>
                    <a:pt x="3070" y="5037"/>
                  </a:cubicBezTo>
                  <a:cubicBezTo>
                    <a:pt x="2903" y="4737"/>
                    <a:pt x="2736" y="4404"/>
                    <a:pt x="2603" y="4070"/>
                  </a:cubicBezTo>
                  <a:cubicBezTo>
                    <a:pt x="2436" y="3536"/>
                    <a:pt x="2336" y="2969"/>
                    <a:pt x="2236" y="2436"/>
                  </a:cubicBezTo>
                  <a:cubicBezTo>
                    <a:pt x="2169" y="2035"/>
                    <a:pt x="2102" y="1635"/>
                    <a:pt x="2002" y="1268"/>
                  </a:cubicBezTo>
                  <a:cubicBezTo>
                    <a:pt x="1936" y="901"/>
                    <a:pt x="1869" y="534"/>
                    <a:pt x="1802" y="134"/>
                  </a:cubicBezTo>
                  <a:cubicBezTo>
                    <a:pt x="1769" y="34"/>
                    <a:pt x="1702" y="1"/>
                    <a:pt x="16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1"/>
            <p:cNvSpPr/>
            <p:nvPr/>
          </p:nvSpPr>
          <p:spPr>
            <a:xfrm rot="-10377744">
              <a:off x="2368576" y="3086894"/>
              <a:ext cx="115311" cy="928394"/>
            </a:xfrm>
            <a:custGeom>
              <a:avLst/>
              <a:gdLst/>
              <a:ahLst/>
              <a:cxnLst/>
              <a:rect l="l" t="t" r="r" b="b"/>
              <a:pathLst>
                <a:path w="1836" h="14782" extrusionOk="0">
                  <a:moveTo>
                    <a:pt x="515" y="1"/>
                  </a:moveTo>
                  <a:cubicBezTo>
                    <a:pt x="498" y="1"/>
                    <a:pt x="480" y="12"/>
                    <a:pt x="468" y="37"/>
                  </a:cubicBezTo>
                  <a:cubicBezTo>
                    <a:pt x="1" y="1038"/>
                    <a:pt x="101" y="2206"/>
                    <a:pt x="267" y="3273"/>
                  </a:cubicBezTo>
                  <a:cubicBezTo>
                    <a:pt x="468" y="4474"/>
                    <a:pt x="834" y="5675"/>
                    <a:pt x="1068" y="6909"/>
                  </a:cubicBezTo>
                  <a:cubicBezTo>
                    <a:pt x="1335" y="8277"/>
                    <a:pt x="1702" y="9744"/>
                    <a:pt x="1468" y="11112"/>
                  </a:cubicBezTo>
                  <a:cubicBezTo>
                    <a:pt x="1235" y="12379"/>
                    <a:pt x="1368" y="13547"/>
                    <a:pt x="1602" y="14781"/>
                  </a:cubicBezTo>
                  <a:cubicBezTo>
                    <a:pt x="1502" y="14114"/>
                    <a:pt x="1368" y="13447"/>
                    <a:pt x="1368" y="12780"/>
                  </a:cubicBezTo>
                  <a:cubicBezTo>
                    <a:pt x="1335" y="12113"/>
                    <a:pt x="1468" y="11512"/>
                    <a:pt x="1602" y="10845"/>
                  </a:cubicBezTo>
                  <a:cubicBezTo>
                    <a:pt x="1835" y="9678"/>
                    <a:pt x="1535" y="8410"/>
                    <a:pt x="1335" y="7242"/>
                  </a:cubicBezTo>
                  <a:cubicBezTo>
                    <a:pt x="901" y="4874"/>
                    <a:pt x="1" y="2506"/>
                    <a:pt x="568" y="71"/>
                  </a:cubicBezTo>
                  <a:cubicBezTo>
                    <a:pt x="568" y="29"/>
                    <a:pt x="542" y="1"/>
                    <a:pt x="5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rot="-10377744">
              <a:off x="2385248" y="3113673"/>
              <a:ext cx="146714" cy="811701"/>
            </a:xfrm>
            <a:custGeom>
              <a:avLst/>
              <a:gdLst/>
              <a:ahLst/>
              <a:cxnLst/>
              <a:rect l="l" t="t" r="r" b="b"/>
              <a:pathLst>
                <a:path w="2336" h="12924" extrusionOk="0">
                  <a:moveTo>
                    <a:pt x="841" y="0"/>
                  </a:moveTo>
                  <a:cubicBezTo>
                    <a:pt x="837" y="0"/>
                    <a:pt x="834" y="4"/>
                    <a:pt x="834" y="14"/>
                  </a:cubicBezTo>
                  <a:cubicBezTo>
                    <a:pt x="0" y="2049"/>
                    <a:pt x="867" y="4150"/>
                    <a:pt x="1301" y="6118"/>
                  </a:cubicBezTo>
                  <a:cubicBezTo>
                    <a:pt x="1434" y="6719"/>
                    <a:pt x="1534" y="7319"/>
                    <a:pt x="1568" y="7953"/>
                  </a:cubicBezTo>
                  <a:cubicBezTo>
                    <a:pt x="1568" y="8487"/>
                    <a:pt x="1534" y="9020"/>
                    <a:pt x="1568" y="9588"/>
                  </a:cubicBezTo>
                  <a:cubicBezTo>
                    <a:pt x="1635" y="10722"/>
                    <a:pt x="1968" y="11822"/>
                    <a:pt x="2335" y="12923"/>
                  </a:cubicBezTo>
                  <a:cubicBezTo>
                    <a:pt x="2001" y="11822"/>
                    <a:pt x="1635" y="10655"/>
                    <a:pt x="1601" y="9487"/>
                  </a:cubicBezTo>
                  <a:cubicBezTo>
                    <a:pt x="1601" y="8453"/>
                    <a:pt x="1701" y="7453"/>
                    <a:pt x="1501" y="6419"/>
                  </a:cubicBezTo>
                  <a:cubicBezTo>
                    <a:pt x="1101" y="4317"/>
                    <a:pt x="167" y="2216"/>
                    <a:pt x="867" y="47"/>
                  </a:cubicBezTo>
                  <a:cubicBezTo>
                    <a:pt x="867" y="24"/>
                    <a:pt x="851" y="0"/>
                    <a:pt x="8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rot="-10377744">
              <a:off x="2425033" y="3232918"/>
              <a:ext cx="132080" cy="577749"/>
            </a:xfrm>
            <a:custGeom>
              <a:avLst/>
              <a:gdLst/>
              <a:ahLst/>
              <a:cxnLst/>
              <a:rect l="l" t="t" r="r" b="b"/>
              <a:pathLst>
                <a:path w="2103" h="9199" extrusionOk="0">
                  <a:moveTo>
                    <a:pt x="418" y="0"/>
                  </a:moveTo>
                  <a:cubicBezTo>
                    <a:pt x="409" y="0"/>
                    <a:pt x="401" y="9"/>
                    <a:pt x="401" y="25"/>
                  </a:cubicBezTo>
                  <a:cubicBezTo>
                    <a:pt x="101" y="1393"/>
                    <a:pt x="1" y="2927"/>
                    <a:pt x="568" y="4262"/>
                  </a:cubicBezTo>
                  <a:cubicBezTo>
                    <a:pt x="1202" y="5863"/>
                    <a:pt x="1669" y="7531"/>
                    <a:pt x="2102" y="9199"/>
                  </a:cubicBezTo>
                  <a:cubicBezTo>
                    <a:pt x="1769" y="7698"/>
                    <a:pt x="1468" y="6196"/>
                    <a:pt x="901" y="4762"/>
                  </a:cubicBezTo>
                  <a:cubicBezTo>
                    <a:pt x="601" y="3962"/>
                    <a:pt x="301" y="3194"/>
                    <a:pt x="301" y="2294"/>
                  </a:cubicBezTo>
                  <a:cubicBezTo>
                    <a:pt x="334" y="1526"/>
                    <a:pt x="401" y="793"/>
                    <a:pt x="434" y="25"/>
                  </a:cubicBezTo>
                  <a:cubicBezTo>
                    <a:pt x="434" y="9"/>
                    <a:pt x="426" y="0"/>
                    <a:pt x="4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rot="-10377744">
              <a:off x="2323073" y="3077608"/>
              <a:ext cx="102122" cy="725782"/>
            </a:xfrm>
            <a:custGeom>
              <a:avLst/>
              <a:gdLst/>
              <a:ahLst/>
              <a:cxnLst/>
              <a:rect l="l" t="t" r="r" b="b"/>
              <a:pathLst>
                <a:path w="1626" h="11556" extrusionOk="0">
                  <a:moveTo>
                    <a:pt x="44" y="0"/>
                  </a:moveTo>
                  <a:cubicBezTo>
                    <a:pt x="27" y="0"/>
                    <a:pt x="0" y="24"/>
                    <a:pt x="24" y="47"/>
                  </a:cubicBezTo>
                  <a:cubicBezTo>
                    <a:pt x="324" y="815"/>
                    <a:pt x="291" y="1749"/>
                    <a:pt x="491" y="2549"/>
                  </a:cubicBezTo>
                  <a:cubicBezTo>
                    <a:pt x="691" y="3483"/>
                    <a:pt x="1091" y="4350"/>
                    <a:pt x="1292" y="5284"/>
                  </a:cubicBezTo>
                  <a:cubicBezTo>
                    <a:pt x="1492" y="6485"/>
                    <a:pt x="1058" y="7486"/>
                    <a:pt x="725" y="8653"/>
                  </a:cubicBezTo>
                  <a:cubicBezTo>
                    <a:pt x="458" y="9587"/>
                    <a:pt x="391" y="10588"/>
                    <a:pt x="591" y="11556"/>
                  </a:cubicBezTo>
                  <a:cubicBezTo>
                    <a:pt x="391" y="10221"/>
                    <a:pt x="658" y="9087"/>
                    <a:pt x="1125" y="7886"/>
                  </a:cubicBezTo>
                  <a:cubicBezTo>
                    <a:pt x="1458" y="6952"/>
                    <a:pt x="1625" y="6085"/>
                    <a:pt x="1425" y="5084"/>
                  </a:cubicBezTo>
                  <a:cubicBezTo>
                    <a:pt x="1192" y="4117"/>
                    <a:pt x="791" y="3216"/>
                    <a:pt x="591" y="2249"/>
                  </a:cubicBezTo>
                  <a:cubicBezTo>
                    <a:pt x="424" y="1515"/>
                    <a:pt x="458" y="648"/>
                    <a:pt x="57" y="14"/>
                  </a:cubicBezTo>
                  <a:cubicBezTo>
                    <a:pt x="57" y="4"/>
                    <a:pt x="52" y="0"/>
                    <a:pt x="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rot="-10377744">
              <a:off x="2478080" y="3555637"/>
              <a:ext cx="402333" cy="1073286"/>
            </a:xfrm>
            <a:custGeom>
              <a:avLst/>
              <a:gdLst/>
              <a:ahLst/>
              <a:cxnLst/>
              <a:rect l="l" t="t" r="r" b="b"/>
              <a:pathLst>
                <a:path w="6406" h="17089" extrusionOk="0">
                  <a:moveTo>
                    <a:pt x="5505" y="1277"/>
                  </a:moveTo>
                  <a:cubicBezTo>
                    <a:pt x="5872" y="2478"/>
                    <a:pt x="6072" y="3512"/>
                    <a:pt x="5805" y="4846"/>
                  </a:cubicBezTo>
                  <a:cubicBezTo>
                    <a:pt x="5738" y="5180"/>
                    <a:pt x="5638" y="5547"/>
                    <a:pt x="5572" y="5880"/>
                  </a:cubicBezTo>
                  <a:cubicBezTo>
                    <a:pt x="5438" y="6281"/>
                    <a:pt x="5338" y="6681"/>
                    <a:pt x="5271" y="7114"/>
                  </a:cubicBezTo>
                  <a:cubicBezTo>
                    <a:pt x="5205" y="7548"/>
                    <a:pt x="5171" y="7948"/>
                    <a:pt x="5171" y="8382"/>
                  </a:cubicBezTo>
                  <a:cubicBezTo>
                    <a:pt x="5138" y="8716"/>
                    <a:pt x="5138" y="9083"/>
                    <a:pt x="5071" y="9416"/>
                  </a:cubicBezTo>
                  <a:cubicBezTo>
                    <a:pt x="4871" y="10917"/>
                    <a:pt x="4204" y="12285"/>
                    <a:pt x="3137" y="13352"/>
                  </a:cubicBezTo>
                  <a:cubicBezTo>
                    <a:pt x="2870" y="13586"/>
                    <a:pt x="2603" y="13786"/>
                    <a:pt x="2369" y="14019"/>
                  </a:cubicBezTo>
                  <a:cubicBezTo>
                    <a:pt x="2136" y="14220"/>
                    <a:pt x="1869" y="14420"/>
                    <a:pt x="1635" y="14653"/>
                  </a:cubicBezTo>
                  <a:cubicBezTo>
                    <a:pt x="1102" y="15154"/>
                    <a:pt x="668" y="15721"/>
                    <a:pt x="301" y="16321"/>
                  </a:cubicBezTo>
                  <a:cubicBezTo>
                    <a:pt x="335" y="14653"/>
                    <a:pt x="401" y="12819"/>
                    <a:pt x="1102" y="11184"/>
                  </a:cubicBezTo>
                  <a:cubicBezTo>
                    <a:pt x="1269" y="10750"/>
                    <a:pt x="1502" y="10317"/>
                    <a:pt x="1736" y="9883"/>
                  </a:cubicBezTo>
                  <a:cubicBezTo>
                    <a:pt x="2036" y="9316"/>
                    <a:pt x="2369" y="8749"/>
                    <a:pt x="2569" y="8115"/>
                  </a:cubicBezTo>
                  <a:cubicBezTo>
                    <a:pt x="2670" y="7848"/>
                    <a:pt x="2736" y="7548"/>
                    <a:pt x="2803" y="7281"/>
                  </a:cubicBezTo>
                  <a:cubicBezTo>
                    <a:pt x="2970" y="6714"/>
                    <a:pt x="3103" y="6180"/>
                    <a:pt x="3403" y="5713"/>
                  </a:cubicBezTo>
                  <a:cubicBezTo>
                    <a:pt x="3604" y="5413"/>
                    <a:pt x="3837" y="5146"/>
                    <a:pt x="4104" y="4846"/>
                  </a:cubicBezTo>
                  <a:cubicBezTo>
                    <a:pt x="4337" y="4613"/>
                    <a:pt x="4604" y="4346"/>
                    <a:pt x="4804" y="4046"/>
                  </a:cubicBezTo>
                  <a:cubicBezTo>
                    <a:pt x="5371" y="3245"/>
                    <a:pt x="5505" y="2211"/>
                    <a:pt x="5505" y="1277"/>
                  </a:cubicBezTo>
                  <a:close/>
                  <a:moveTo>
                    <a:pt x="5375" y="1"/>
                  </a:moveTo>
                  <a:cubicBezTo>
                    <a:pt x="5363" y="1"/>
                    <a:pt x="5350" y="3"/>
                    <a:pt x="5338" y="9"/>
                  </a:cubicBezTo>
                  <a:cubicBezTo>
                    <a:pt x="5238" y="9"/>
                    <a:pt x="5205" y="76"/>
                    <a:pt x="5205" y="143"/>
                  </a:cubicBezTo>
                  <a:cubicBezTo>
                    <a:pt x="5238" y="1611"/>
                    <a:pt x="5238" y="2878"/>
                    <a:pt x="4538" y="3879"/>
                  </a:cubicBezTo>
                  <a:cubicBezTo>
                    <a:pt x="4371" y="4179"/>
                    <a:pt x="4137" y="4413"/>
                    <a:pt x="3904" y="4646"/>
                  </a:cubicBezTo>
                  <a:cubicBezTo>
                    <a:pt x="3637" y="4913"/>
                    <a:pt x="3370" y="5213"/>
                    <a:pt x="3170" y="5547"/>
                  </a:cubicBezTo>
                  <a:cubicBezTo>
                    <a:pt x="2836" y="6047"/>
                    <a:pt x="2670" y="6647"/>
                    <a:pt x="2536" y="7215"/>
                  </a:cubicBezTo>
                  <a:cubicBezTo>
                    <a:pt x="2469" y="7481"/>
                    <a:pt x="2403" y="7748"/>
                    <a:pt x="2303" y="8015"/>
                  </a:cubicBezTo>
                  <a:cubicBezTo>
                    <a:pt x="2102" y="8616"/>
                    <a:pt x="1769" y="9183"/>
                    <a:pt x="1469" y="9750"/>
                  </a:cubicBezTo>
                  <a:cubicBezTo>
                    <a:pt x="1235" y="10183"/>
                    <a:pt x="1002" y="10617"/>
                    <a:pt x="802" y="11084"/>
                  </a:cubicBezTo>
                  <a:cubicBezTo>
                    <a:pt x="34" y="12952"/>
                    <a:pt x="1" y="15087"/>
                    <a:pt x="1" y="16955"/>
                  </a:cubicBezTo>
                  <a:cubicBezTo>
                    <a:pt x="1" y="17022"/>
                    <a:pt x="68" y="17088"/>
                    <a:pt x="134" y="17088"/>
                  </a:cubicBezTo>
                  <a:lnTo>
                    <a:pt x="234" y="17088"/>
                  </a:lnTo>
                  <a:cubicBezTo>
                    <a:pt x="268" y="17055"/>
                    <a:pt x="268" y="17055"/>
                    <a:pt x="301" y="16988"/>
                  </a:cubicBezTo>
                  <a:cubicBezTo>
                    <a:pt x="668" y="16188"/>
                    <a:pt x="1202" y="15487"/>
                    <a:pt x="1836" y="14853"/>
                  </a:cubicBezTo>
                  <a:cubicBezTo>
                    <a:pt x="2069" y="14653"/>
                    <a:pt x="2303" y="14420"/>
                    <a:pt x="2536" y="14220"/>
                  </a:cubicBezTo>
                  <a:cubicBezTo>
                    <a:pt x="2803" y="14019"/>
                    <a:pt x="3070" y="13786"/>
                    <a:pt x="3337" y="13552"/>
                  </a:cubicBezTo>
                  <a:cubicBezTo>
                    <a:pt x="4437" y="12452"/>
                    <a:pt x="5171" y="11017"/>
                    <a:pt x="5371" y="9449"/>
                  </a:cubicBezTo>
                  <a:cubicBezTo>
                    <a:pt x="5405" y="9116"/>
                    <a:pt x="5438" y="8749"/>
                    <a:pt x="5472" y="8382"/>
                  </a:cubicBezTo>
                  <a:cubicBezTo>
                    <a:pt x="5472" y="7982"/>
                    <a:pt x="5505" y="7548"/>
                    <a:pt x="5572" y="7148"/>
                  </a:cubicBezTo>
                  <a:cubicBezTo>
                    <a:pt x="5638" y="6748"/>
                    <a:pt x="5738" y="6347"/>
                    <a:pt x="5838" y="5947"/>
                  </a:cubicBezTo>
                  <a:cubicBezTo>
                    <a:pt x="5939" y="5613"/>
                    <a:pt x="6039" y="5246"/>
                    <a:pt x="6105" y="4880"/>
                  </a:cubicBezTo>
                  <a:cubicBezTo>
                    <a:pt x="6406" y="3245"/>
                    <a:pt x="6072" y="2078"/>
                    <a:pt x="5605" y="543"/>
                  </a:cubicBezTo>
                  <a:lnTo>
                    <a:pt x="5505" y="109"/>
                  </a:lnTo>
                  <a:cubicBezTo>
                    <a:pt x="5478" y="55"/>
                    <a:pt x="5428" y="1"/>
                    <a:pt x="53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rot="-10377744">
              <a:off x="2514216" y="3573852"/>
              <a:ext cx="354098" cy="1029762"/>
            </a:xfrm>
            <a:custGeom>
              <a:avLst/>
              <a:gdLst/>
              <a:ahLst/>
              <a:cxnLst/>
              <a:rect l="l" t="t" r="r" b="b"/>
              <a:pathLst>
                <a:path w="5638" h="16396" extrusionOk="0">
                  <a:moveTo>
                    <a:pt x="5354" y="0"/>
                  </a:moveTo>
                  <a:cubicBezTo>
                    <a:pt x="5329" y="0"/>
                    <a:pt x="5304" y="17"/>
                    <a:pt x="5304" y="50"/>
                  </a:cubicBezTo>
                  <a:cubicBezTo>
                    <a:pt x="5337" y="751"/>
                    <a:pt x="5437" y="1485"/>
                    <a:pt x="5371" y="2185"/>
                  </a:cubicBezTo>
                  <a:cubicBezTo>
                    <a:pt x="5271" y="2952"/>
                    <a:pt x="4904" y="3586"/>
                    <a:pt x="4637" y="4287"/>
                  </a:cubicBezTo>
                  <a:cubicBezTo>
                    <a:pt x="4136" y="5654"/>
                    <a:pt x="4203" y="7155"/>
                    <a:pt x="3769" y="8523"/>
                  </a:cubicBezTo>
                  <a:cubicBezTo>
                    <a:pt x="3302" y="10024"/>
                    <a:pt x="1935" y="10858"/>
                    <a:pt x="1234" y="12192"/>
                  </a:cubicBezTo>
                  <a:cubicBezTo>
                    <a:pt x="901" y="12793"/>
                    <a:pt x="767" y="13460"/>
                    <a:pt x="601" y="14127"/>
                  </a:cubicBezTo>
                  <a:cubicBezTo>
                    <a:pt x="400" y="14861"/>
                    <a:pt x="200" y="15628"/>
                    <a:pt x="0" y="16395"/>
                  </a:cubicBezTo>
                  <a:cubicBezTo>
                    <a:pt x="267" y="15595"/>
                    <a:pt x="500" y="14761"/>
                    <a:pt x="734" y="13960"/>
                  </a:cubicBezTo>
                  <a:cubicBezTo>
                    <a:pt x="967" y="13193"/>
                    <a:pt x="1201" y="12459"/>
                    <a:pt x="1668" y="11825"/>
                  </a:cubicBezTo>
                  <a:cubicBezTo>
                    <a:pt x="2102" y="11225"/>
                    <a:pt x="2635" y="10725"/>
                    <a:pt x="3136" y="10191"/>
                  </a:cubicBezTo>
                  <a:cubicBezTo>
                    <a:pt x="3603" y="9657"/>
                    <a:pt x="3903" y="9057"/>
                    <a:pt x="4070" y="8356"/>
                  </a:cubicBezTo>
                  <a:cubicBezTo>
                    <a:pt x="4470" y="6922"/>
                    <a:pt x="4503" y="5454"/>
                    <a:pt x="5037" y="4020"/>
                  </a:cubicBezTo>
                  <a:cubicBezTo>
                    <a:pt x="5271" y="3386"/>
                    <a:pt x="5537" y="2719"/>
                    <a:pt x="5571" y="2018"/>
                  </a:cubicBezTo>
                  <a:cubicBezTo>
                    <a:pt x="5637" y="1351"/>
                    <a:pt x="5571" y="684"/>
                    <a:pt x="5404" y="50"/>
                  </a:cubicBezTo>
                  <a:cubicBezTo>
                    <a:pt x="5404" y="17"/>
                    <a:pt x="5379" y="0"/>
                    <a:pt x="53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1"/>
            <p:cNvSpPr/>
            <p:nvPr/>
          </p:nvSpPr>
          <p:spPr>
            <a:xfrm rot="-10377744">
              <a:off x="2570735" y="3598179"/>
              <a:ext cx="305361" cy="824199"/>
            </a:xfrm>
            <a:custGeom>
              <a:avLst/>
              <a:gdLst/>
              <a:ahLst/>
              <a:cxnLst/>
              <a:rect l="l" t="t" r="r" b="b"/>
              <a:pathLst>
                <a:path w="4862" h="13123" extrusionOk="0">
                  <a:moveTo>
                    <a:pt x="4788" y="0"/>
                  </a:moveTo>
                  <a:cubicBezTo>
                    <a:pt x="4778" y="0"/>
                    <a:pt x="4771" y="5"/>
                    <a:pt x="4771" y="13"/>
                  </a:cubicBezTo>
                  <a:cubicBezTo>
                    <a:pt x="4170" y="1014"/>
                    <a:pt x="3803" y="2148"/>
                    <a:pt x="3503" y="3249"/>
                  </a:cubicBezTo>
                  <a:cubicBezTo>
                    <a:pt x="3370" y="3783"/>
                    <a:pt x="3269" y="4350"/>
                    <a:pt x="3069" y="4917"/>
                  </a:cubicBezTo>
                  <a:cubicBezTo>
                    <a:pt x="2869" y="5584"/>
                    <a:pt x="2369" y="5951"/>
                    <a:pt x="2002" y="6485"/>
                  </a:cubicBezTo>
                  <a:cubicBezTo>
                    <a:pt x="1335" y="7419"/>
                    <a:pt x="968" y="8686"/>
                    <a:pt x="668" y="9754"/>
                  </a:cubicBezTo>
                  <a:cubicBezTo>
                    <a:pt x="334" y="10855"/>
                    <a:pt x="101" y="11989"/>
                    <a:pt x="0" y="13123"/>
                  </a:cubicBezTo>
                  <a:cubicBezTo>
                    <a:pt x="0" y="13123"/>
                    <a:pt x="34" y="13123"/>
                    <a:pt x="34" y="13089"/>
                  </a:cubicBezTo>
                  <a:cubicBezTo>
                    <a:pt x="201" y="11855"/>
                    <a:pt x="467" y="10654"/>
                    <a:pt x="868" y="9454"/>
                  </a:cubicBezTo>
                  <a:cubicBezTo>
                    <a:pt x="1235" y="8286"/>
                    <a:pt x="1668" y="7018"/>
                    <a:pt x="2502" y="6084"/>
                  </a:cubicBezTo>
                  <a:cubicBezTo>
                    <a:pt x="3236" y="5284"/>
                    <a:pt x="3370" y="4317"/>
                    <a:pt x="3636" y="3282"/>
                  </a:cubicBezTo>
                  <a:cubicBezTo>
                    <a:pt x="3937" y="2182"/>
                    <a:pt x="4337" y="1114"/>
                    <a:pt x="4837" y="80"/>
                  </a:cubicBezTo>
                  <a:cubicBezTo>
                    <a:pt x="4862" y="31"/>
                    <a:pt x="4815" y="0"/>
                    <a:pt x="47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1"/>
            <p:cNvSpPr/>
            <p:nvPr/>
          </p:nvSpPr>
          <p:spPr>
            <a:xfrm rot="-10377744">
              <a:off x="2537321" y="3581816"/>
              <a:ext cx="354098" cy="708197"/>
            </a:xfrm>
            <a:custGeom>
              <a:avLst/>
              <a:gdLst/>
              <a:ahLst/>
              <a:cxnLst/>
              <a:rect l="l" t="t" r="r" b="b"/>
              <a:pathLst>
                <a:path w="5638" h="11276" extrusionOk="0">
                  <a:moveTo>
                    <a:pt x="5571" y="1"/>
                  </a:moveTo>
                  <a:cubicBezTo>
                    <a:pt x="5104" y="935"/>
                    <a:pt x="4770" y="1935"/>
                    <a:pt x="4570" y="2936"/>
                  </a:cubicBezTo>
                  <a:cubicBezTo>
                    <a:pt x="4470" y="3470"/>
                    <a:pt x="4404" y="4037"/>
                    <a:pt x="4237" y="4571"/>
                  </a:cubicBezTo>
                  <a:cubicBezTo>
                    <a:pt x="4070" y="5171"/>
                    <a:pt x="3736" y="5638"/>
                    <a:pt x="3269" y="6038"/>
                  </a:cubicBezTo>
                  <a:cubicBezTo>
                    <a:pt x="2502" y="6805"/>
                    <a:pt x="1802" y="7573"/>
                    <a:pt x="1235" y="8473"/>
                  </a:cubicBezTo>
                  <a:cubicBezTo>
                    <a:pt x="634" y="9441"/>
                    <a:pt x="434" y="10275"/>
                    <a:pt x="0" y="11275"/>
                  </a:cubicBezTo>
                  <a:cubicBezTo>
                    <a:pt x="567" y="10208"/>
                    <a:pt x="801" y="9307"/>
                    <a:pt x="1468" y="8307"/>
                  </a:cubicBezTo>
                  <a:cubicBezTo>
                    <a:pt x="1802" y="7773"/>
                    <a:pt x="2202" y="7272"/>
                    <a:pt x="2636" y="6839"/>
                  </a:cubicBezTo>
                  <a:cubicBezTo>
                    <a:pt x="2969" y="6472"/>
                    <a:pt x="3403" y="6138"/>
                    <a:pt x="3736" y="5738"/>
                  </a:cubicBezTo>
                  <a:cubicBezTo>
                    <a:pt x="4337" y="5071"/>
                    <a:pt x="4470" y="4204"/>
                    <a:pt x="4604" y="3336"/>
                  </a:cubicBezTo>
                  <a:cubicBezTo>
                    <a:pt x="4804" y="2169"/>
                    <a:pt x="5237" y="1135"/>
                    <a:pt x="5638" y="34"/>
                  </a:cubicBezTo>
                  <a:cubicBezTo>
                    <a:pt x="5638" y="1"/>
                    <a:pt x="5604" y="1"/>
                    <a:pt x="5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rot="-10377744">
              <a:off x="2652542" y="3886307"/>
              <a:ext cx="282877" cy="1032149"/>
            </a:xfrm>
            <a:custGeom>
              <a:avLst/>
              <a:gdLst/>
              <a:ahLst/>
              <a:cxnLst/>
              <a:rect l="l" t="t" r="r" b="b"/>
              <a:pathLst>
                <a:path w="4504" h="16434" extrusionOk="0">
                  <a:moveTo>
                    <a:pt x="3536" y="2390"/>
                  </a:moveTo>
                  <a:cubicBezTo>
                    <a:pt x="3569" y="2590"/>
                    <a:pt x="3636" y="2791"/>
                    <a:pt x="3703" y="2957"/>
                  </a:cubicBezTo>
                  <a:cubicBezTo>
                    <a:pt x="3736" y="3091"/>
                    <a:pt x="3770" y="3191"/>
                    <a:pt x="3803" y="3291"/>
                  </a:cubicBezTo>
                  <a:cubicBezTo>
                    <a:pt x="3936" y="3658"/>
                    <a:pt x="4070" y="4025"/>
                    <a:pt x="4103" y="4392"/>
                  </a:cubicBezTo>
                  <a:cubicBezTo>
                    <a:pt x="4203" y="4959"/>
                    <a:pt x="4070" y="5526"/>
                    <a:pt x="3970" y="6126"/>
                  </a:cubicBezTo>
                  <a:cubicBezTo>
                    <a:pt x="3903" y="6360"/>
                    <a:pt x="3836" y="6627"/>
                    <a:pt x="3803" y="6894"/>
                  </a:cubicBezTo>
                  <a:cubicBezTo>
                    <a:pt x="3770" y="7227"/>
                    <a:pt x="3736" y="7594"/>
                    <a:pt x="3736" y="7894"/>
                  </a:cubicBezTo>
                  <a:cubicBezTo>
                    <a:pt x="3703" y="8194"/>
                    <a:pt x="3703" y="8495"/>
                    <a:pt x="3670" y="8795"/>
                  </a:cubicBezTo>
                  <a:cubicBezTo>
                    <a:pt x="3436" y="10563"/>
                    <a:pt x="2502" y="12164"/>
                    <a:pt x="1568" y="13698"/>
                  </a:cubicBezTo>
                  <a:cubicBezTo>
                    <a:pt x="1268" y="14199"/>
                    <a:pt x="968" y="14732"/>
                    <a:pt x="667" y="15233"/>
                  </a:cubicBezTo>
                  <a:cubicBezTo>
                    <a:pt x="734" y="14366"/>
                    <a:pt x="634" y="13498"/>
                    <a:pt x="534" y="12631"/>
                  </a:cubicBezTo>
                  <a:cubicBezTo>
                    <a:pt x="434" y="11797"/>
                    <a:pt x="300" y="10930"/>
                    <a:pt x="367" y="10062"/>
                  </a:cubicBezTo>
                  <a:cubicBezTo>
                    <a:pt x="434" y="9395"/>
                    <a:pt x="601" y="8728"/>
                    <a:pt x="868" y="8094"/>
                  </a:cubicBezTo>
                  <a:cubicBezTo>
                    <a:pt x="1168" y="7427"/>
                    <a:pt x="1568" y="6793"/>
                    <a:pt x="1935" y="6193"/>
                  </a:cubicBezTo>
                  <a:cubicBezTo>
                    <a:pt x="2502" y="5326"/>
                    <a:pt x="3069" y="4392"/>
                    <a:pt x="3336" y="3358"/>
                  </a:cubicBezTo>
                  <a:cubicBezTo>
                    <a:pt x="3403" y="3024"/>
                    <a:pt x="3503" y="2691"/>
                    <a:pt x="3536" y="2390"/>
                  </a:cubicBezTo>
                  <a:close/>
                  <a:moveTo>
                    <a:pt x="2818" y="0"/>
                  </a:moveTo>
                  <a:cubicBezTo>
                    <a:pt x="2791" y="0"/>
                    <a:pt x="2763" y="8"/>
                    <a:pt x="2736" y="22"/>
                  </a:cubicBezTo>
                  <a:cubicBezTo>
                    <a:pt x="2669" y="89"/>
                    <a:pt x="2635" y="189"/>
                    <a:pt x="2702" y="255"/>
                  </a:cubicBezTo>
                  <a:cubicBezTo>
                    <a:pt x="2802" y="389"/>
                    <a:pt x="2902" y="556"/>
                    <a:pt x="2969" y="689"/>
                  </a:cubicBezTo>
                  <a:cubicBezTo>
                    <a:pt x="3002" y="689"/>
                    <a:pt x="3002" y="722"/>
                    <a:pt x="3002" y="722"/>
                  </a:cubicBezTo>
                  <a:cubicBezTo>
                    <a:pt x="3069" y="823"/>
                    <a:pt x="3102" y="923"/>
                    <a:pt x="3136" y="1023"/>
                  </a:cubicBezTo>
                  <a:cubicBezTo>
                    <a:pt x="3403" y="1690"/>
                    <a:pt x="3269" y="2290"/>
                    <a:pt x="3036" y="3291"/>
                  </a:cubicBezTo>
                  <a:cubicBezTo>
                    <a:pt x="2802" y="4292"/>
                    <a:pt x="2269" y="5126"/>
                    <a:pt x="1701" y="6060"/>
                  </a:cubicBezTo>
                  <a:cubicBezTo>
                    <a:pt x="1301" y="6660"/>
                    <a:pt x="901" y="7294"/>
                    <a:pt x="601" y="7961"/>
                  </a:cubicBezTo>
                  <a:cubicBezTo>
                    <a:pt x="334" y="8661"/>
                    <a:pt x="134" y="9362"/>
                    <a:pt x="67" y="10062"/>
                  </a:cubicBezTo>
                  <a:cubicBezTo>
                    <a:pt x="0" y="10930"/>
                    <a:pt x="134" y="11830"/>
                    <a:pt x="234" y="12664"/>
                  </a:cubicBezTo>
                  <a:cubicBezTo>
                    <a:pt x="401" y="13932"/>
                    <a:pt x="534" y="15099"/>
                    <a:pt x="167" y="16234"/>
                  </a:cubicBezTo>
                  <a:cubicBezTo>
                    <a:pt x="167" y="16300"/>
                    <a:pt x="200" y="16400"/>
                    <a:pt x="267" y="16434"/>
                  </a:cubicBezTo>
                  <a:cubicBezTo>
                    <a:pt x="300" y="16434"/>
                    <a:pt x="367" y="16434"/>
                    <a:pt x="401" y="16400"/>
                  </a:cubicBezTo>
                  <a:cubicBezTo>
                    <a:pt x="434" y="16400"/>
                    <a:pt x="434" y="16367"/>
                    <a:pt x="467" y="16367"/>
                  </a:cubicBezTo>
                  <a:cubicBezTo>
                    <a:pt x="834" y="15500"/>
                    <a:pt x="1335" y="14666"/>
                    <a:pt x="1835" y="13865"/>
                  </a:cubicBezTo>
                  <a:cubicBezTo>
                    <a:pt x="2769" y="12297"/>
                    <a:pt x="3703" y="10696"/>
                    <a:pt x="3936" y="8862"/>
                  </a:cubicBezTo>
                  <a:cubicBezTo>
                    <a:pt x="4003" y="8561"/>
                    <a:pt x="4003" y="8228"/>
                    <a:pt x="4036" y="7928"/>
                  </a:cubicBezTo>
                  <a:cubicBezTo>
                    <a:pt x="4036" y="7627"/>
                    <a:pt x="4070" y="7294"/>
                    <a:pt x="4103" y="6960"/>
                  </a:cubicBezTo>
                  <a:cubicBezTo>
                    <a:pt x="4137" y="6693"/>
                    <a:pt x="4203" y="6460"/>
                    <a:pt x="4237" y="6193"/>
                  </a:cubicBezTo>
                  <a:cubicBezTo>
                    <a:pt x="4370" y="5593"/>
                    <a:pt x="4503" y="4992"/>
                    <a:pt x="4403" y="4358"/>
                  </a:cubicBezTo>
                  <a:cubicBezTo>
                    <a:pt x="4370" y="3958"/>
                    <a:pt x="4237" y="3591"/>
                    <a:pt x="4103" y="3224"/>
                  </a:cubicBezTo>
                  <a:cubicBezTo>
                    <a:pt x="4036" y="3091"/>
                    <a:pt x="4003" y="2991"/>
                    <a:pt x="3970" y="2891"/>
                  </a:cubicBezTo>
                  <a:cubicBezTo>
                    <a:pt x="3870" y="2590"/>
                    <a:pt x="3803" y="2357"/>
                    <a:pt x="3770" y="2057"/>
                  </a:cubicBezTo>
                  <a:cubicBezTo>
                    <a:pt x="3670" y="1690"/>
                    <a:pt x="3603" y="1323"/>
                    <a:pt x="3403" y="889"/>
                  </a:cubicBezTo>
                  <a:cubicBezTo>
                    <a:pt x="3303" y="622"/>
                    <a:pt x="3136" y="356"/>
                    <a:pt x="2936" y="55"/>
                  </a:cubicBezTo>
                  <a:cubicBezTo>
                    <a:pt x="2897" y="16"/>
                    <a:pt x="2857" y="0"/>
                    <a:pt x="28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rot="-10377744">
              <a:off x="2688542" y="3932303"/>
              <a:ext cx="209583" cy="933732"/>
            </a:xfrm>
            <a:custGeom>
              <a:avLst/>
              <a:gdLst/>
              <a:ahLst/>
              <a:cxnLst/>
              <a:rect l="l" t="t" r="r" b="b"/>
              <a:pathLst>
                <a:path w="3337" h="14867" extrusionOk="0">
                  <a:moveTo>
                    <a:pt x="2780" y="1"/>
                  </a:moveTo>
                  <a:cubicBezTo>
                    <a:pt x="2765" y="1"/>
                    <a:pt x="2750" y="17"/>
                    <a:pt x="2769" y="56"/>
                  </a:cubicBezTo>
                  <a:cubicBezTo>
                    <a:pt x="3336" y="2091"/>
                    <a:pt x="2769" y="4393"/>
                    <a:pt x="2236" y="6394"/>
                  </a:cubicBezTo>
                  <a:cubicBezTo>
                    <a:pt x="1468" y="9229"/>
                    <a:pt x="701" y="12031"/>
                    <a:pt x="1" y="14867"/>
                  </a:cubicBezTo>
                  <a:cubicBezTo>
                    <a:pt x="868" y="11898"/>
                    <a:pt x="1669" y="8929"/>
                    <a:pt x="2502" y="5960"/>
                  </a:cubicBezTo>
                  <a:cubicBezTo>
                    <a:pt x="2769" y="4926"/>
                    <a:pt x="3003" y="3926"/>
                    <a:pt x="3070" y="2858"/>
                  </a:cubicBezTo>
                  <a:cubicBezTo>
                    <a:pt x="3136" y="1924"/>
                    <a:pt x="3203" y="890"/>
                    <a:pt x="2803" y="23"/>
                  </a:cubicBezTo>
                  <a:cubicBezTo>
                    <a:pt x="2803" y="9"/>
                    <a:pt x="2791" y="1"/>
                    <a:pt x="2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rot="-10377744">
              <a:off x="2716574" y="3978378"/>
              <a:ext cx="188605" cy="831108"/>
            </a:xfrm>
            <a:custGeom>
              <a:avLst/>
              <a:gdLst/>
              <a:ahLst/>
              <a:cxnLst/>
              <a:rect l="l" t="t" r="r" b="b"/>
              <a:pathLst>
                <a:path w="3003" h="13233" extrusionOk="0">
                  <a:moveTo>
                    <a:pt x="2954" y="1"/>
                  </a:moveTo>
                  <a:cubicBezTo>
                    <a:pt x="2936" y="1"/>
                    <a:pt x="2916" y="9"/>
                    <a:pt x="2903" y="23"/>
                  </a:cubicBezTo>
                  <a:cubicBezTo>
                    <a:pt x="2636" y="2091"/>
                    <a:pt x="2102" y="4293"/>
                    <a:pt x="1101" y="6127"/>
                  </a:cubicBezTo>
                  <a:cubicBezTo>
                    <a:pt x="835" y="6628"/>
                    <a:pt x="501" y="7128"/>
                    <a:pt x="368" y="7695"/>
                  </a:cubicBezTo>
                  <a:cubicBezTo>
                    <a:pt x="201" y="8262"/>
                    <a:pt x="201" y="8829"/>
                    <a:pt x="234" y="9430"/>
                  </a:cubicBezTo>
                  <a:cubicBezTo>
                    <a:pt x="301" y="10697"/>
                    <a:pt x="234" y="11965"/>
                    <a:pt x="1" y="13232"/>
                  </a:cubicBezTo>
                  <a:lnTo>
                    <a:pt x="34" y="13232"/>
                  </a:lnTo>
                  <a:cubicBezTo>
                    <a:pt x="301" y="11965"/>
                    <a:pt x="401" y="10697"/>
                    <a:pt x="401" y="9430"/>
                  </a:cubicBezTo>
                  <a:cubicBezTo>
                    <a:pt x="368" y="8762"/>
                    <a:pt x="368" y="8095"/>
                    <a:pt x="601" y="7495"/>
                  </a:cubicBezTo>
                  <a:cubicBezTo>
                    <a:pt x="835" y="6928"/>
                    <a:pt x="1168" y="6461"/>
                    <a:pt x="1435" y="5927"/>
                  </a:cubicBezTo>
                  <a:cubicBezTo>
                    <a:pt x="2302" y="4159"/>
                    <a:pt x="2936" y="2024"/>
                    <a:pt x="3003" y="56"/>
                  </a:cubicBezTo>
                  <a:cubicBezTo>
                    <a:pt x="3003" y="17"/>
                    <a:pt x="2980" y="1"/>
                    <a:pt x="29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1"/>
            <p:cNvSpPr/>
            <p:nvPr/>
          </p:nvSpPr>
          <p:spPr>
            <a:xfrm rot="-10377744">
              <a:off x="2684304" y="3993691"/>
              <a:ext cx="199094" cy="742614"/>
            </a:xfrm>
            <a:custGeom>
              <a:avLst/>
              <a:gdLst/>
              <a:ahLst/>
              <a:cxnLst/>
              <a:rect l="l" t="t" r="r" b="b"/>
              <a:pathLst>
                <a:path w="3170" h="11824" extrusionOk="0">
                  <a:moveTo>
                    <a:pt x="2756" y="1"/>
                  </a:moveTo>
                  <a:cubicBezTo>
                    <a:pt x="2736" y="1"/>
                    <a:pt x="2703" y="24"/>
                    <a:pt x="2703" y="48"/>
                  </a:cubicBezTo>
                  <a:cubicBezTo>
                    <a:pt x="3070" y="1015"/>
                    <a:pt x="2936" y="2083"/>
                    <a:pt x="2803" y="3084"/>
                  </a:cubicBezTo>
                  <a:cubicBezTo>
                    <a:pt x="2703" y="4118"/>
                    <a:pt x="2503" y="5152"/>
                    <a:pt x="2236" y="6152"/>
                  </a:cubicBezTo>
                  <a:cubicBezTo>
                    <a:pt x="1702" y="8154"/>
                    <a:pt x="868" y="9955"/>
                    <a:pt x="1" y="11790"/>
                  </a:cubicBezTo>
                  <a:cubicBezTo>
                    <a:pt x="1" y="11823"/>
                    <a:pt x="1" y="11823"/>
                    <a:pt x="1" y="11823"/>
                  </a:cubicBezTo>
                  <a:cubicBezTo>
                    <a:pt x="1035" y="9888"/>
                    <a:pt x="1936" y="7887"/>
                    <a:pt x="2469" y="5752"/>
                  </a:cubicBezTo>
                  <a:cubicBezTo>
                    <a:pt x="2736" y="4718"/>
                    <a:pt x="2936" y="3651"/>
                    <a:pt x="3036" y="2583"/>
                  </a:cubicBezTo>
                  <a:cubicBezTo>
                    <a:pt x="3103" y="1716"/>
                    <a:pt x="3170" y="815"/>
                    <a:pt x="2770" y="15"/>
                  </a:cubicBezTo>
                  <a:cubicBezTo>
                    <a:pt x="2770" y="5"/>
                    <a:pt x="2764" y="1"/>
                    <a:pt x="27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 name="Google Shape;599;p11"/>
          <p:cNvSpPr/>
          <p:nvPr/>
        </p:nvSpPr>
        <p:spPr>
          <a:xfrm rot="-2328458" flipH="1">
            <a:off x="1015983" y="-341282"/>
            <a:ext cx="1480350" cy="1126897"/>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rot="-2328458" flipH="1">
            <a:off x="822912" y="-148213"/>
            <a:ext cx="1480350" cy="1126897"/>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rot="3254432">
            <a:off x="6384330" y="4013325"/>
            <a:ext cx="1517817" cy="2275063"/>
          </a:xfrm>
          <a:custGeom>
            <a:avLst/>
            <a:gdLst/>
            <a:ahLst/>
            <a:cxnLst/>
            <a:rect l="l" t="t" r="r" b="b"/>
            <a:pathLst>
              <a:path w="60711" h="91000" extrusionOk="0">
                <a:moveTo>
                  <a:pt x="24328" y="1"/>
                </a:moveTo>
                <a:cubicBezTo>
                  <a:pt x="23489" y="1"/>
                  <a:pt x="22565" y="214"/>
                  <a:pt x="21516" y="707"/>
                </a:cubicBezTo>
                <a:cubicBezTo>
                  <a:pt x="13978" y="4276"/>
                  <a:pt x="7773" y="21889"/>
                  <a:pt x="5238" y="28894"/>
                </a:cubicBezTo>
                <a:cubicBezTo>
                  <a:pt x="1402" y="39502"/>
                  <a:pt x="1" y="51343"/>
                  <a:pt x="3403" y="62118"/>
                </a:cubicBezTo>
                <a:cubicBezTo>
                  <a:pt x="4971" y="67055"/>
                  <a:pt x="7540" y="71725"/>
                  <a:pt x="8274" y="76828"/>
                </a:cubicBezTo>
                <a:cubicBezTo>
                  <a:pt x="8674" y="79830"/>
                  <a:pt x="8474" y="82899"/>
                  <a:pt x="9408" y="85768"/>
                </a:cubicBezTo>
                <a:cubicBezTo>
                  <a:pt x="10289" y="88443"/>
                  <a:pt x="12625" y="91000"/>
                  <a:pt x="15380" y="91000"/>
                </a:cubicBezTo>
                <a:cubicBezTo>
                  <a:pt x="15545" y="91000"/>
                  <a:pt x="15711" y="90991"/>
                  <a:pt x="15879" y="90972"/>
                </a:cubicBezTo>
                <a:cubicBezTo>
                  <a:pt x="17814" y="90772"/>
                  <a:pt x="19415" y="89404"/>
                  <a:pt x="20849" y="88036"/>
                </a:cubicBezTo>
                <a:cubicBezTo>
                  <a:pt x="34159" y="75494"/>
                  <a:pt x="45800" y="61184"/>
                  <a:pt x="55441" y="45639"/>
                </a:cubicBezTo>
                <a:cubicBezTo>
                  <a:pt x="57108" y="42904"/>
                  <a:pt x="58776" y="40035"/>
                  <a:pt x="59343" y="36866"/>
                </a:cubicBezTo>
                <a:cubicBezTo>
                  <a:pt x="60711" y="29261"/>
                  <a:pt x="55441" y="21989"/>
                  <a:pt x="49336" y="17252"/>
                </a:cubicBezTo>
                <a:cubicBezTo>
                  <a:pt x="43932" y="13116"/>
                  <a:pt x="37695" y="10114"/>
                  <a:pt x="32491" y="5711"/>
                </a:cubicBezTo>
                <a:cubicBezTo>
                  <a:pt x="29549" y="3193"/>
                  <a:pt x="27575" y="1"/>
                  <a:pt x="24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0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03"/>
        <p:cNvGrpSpPr/>
        <p:nvPr/>
      </p:nvGrpSpPr>
      <p:grpSpPr>
        <a:xfrm>
          <a:off x="0" y="0"/>
          <a:ext cx="0" cy="0"/>
          <a:chOff x="0" y="0"/>
          <a:chExt cx="0" cy="0"/>
        </a:xfrm>
      </p:grpSpPr>
      <p:sp>
        <p:nvSpPr>
          <p:cNvPr id="604" name="Google Shape;604;p13"/>
          <p:cNvSpPr/>
          <p:nvPr/>
        </p:nvSpPr>
        <p:spPr>
          <a:xfrm rot="-2838423">
            <a:off x="430685" y="4664468"/>
            <a:ext cx="1078408" cy="1098078"/>
          </a:xfrm>
          <a:custGeom>
            <a:avLst/>
            <a:gdLst/>
            <a:ahLst/>
            <a:cxnLst/>
            <a:rect l="l" t="t" r="r" b="b"/>
            <a:pathLst>
              <a:path w="52138" h="53089" extrusionOk="0">
                <a:moveTo>
                  <a:pt x="19224" y="1"/>
                </a:moveTo>
                <a:cubicBezTo>
                  <a:pt x="18691" y="1"/>
                  <a:pt x="18165" y="39"/>
                  <a:pt x="17646" y="119"/>
                </a:cubicBezTo>
                <a:cubicBezTo>
                  <a:pt x="4804" y="2087"/>
                  <a:pt x="0" y="25570"/>
                  <a:pt x="3936" y="35744"/>
                </a:cubicBezTo>
                <a:cubicBezTo>
                  <a:pt x="6138" y="41448"/>
                  <a:pt x="11508" y="45251"/>
                  <a:pt x="16845" y="48120"/>
                </a:cubicBezTo>
                <a:cubicBezTo>
                  <a:pt x="22055" y="50929"/>
                  <a:pt x="28269" y="53089"/>
                  <a:pt x="34065" y="53089"/>
                </a:cubicBezTo>
                <a:cubicBezTo>
                  <a:pt x="38178" y="53089"/>
                  <a:pt x="42081" y="52001"/>
                  <a:pt x="45266" y="49287"/>
                </a:cubicBezTo>
                <a:cubicBezTo>
                  <a:pt x="51637" y="43817"/>
                  <a:pt x="52137" y="33676"/>
                  <a:pt x="48668" y="26037"/>
                </a:cubicBezTo>
                <a:cubicBezTo>
                  <a:pt x="44686" y="17278"/>
                  <a:pt x="30515" y="1"/>
                  <a:pt x="19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3"/>
          <p:cNvSpPr/>
          <p:nvPr/>
        </p:nvSpPr>
        <p:spPr>
          <a:xfrm rot="8100000">
            <a:off x="6925795" y="-622395"/>
            <a:ext cx="1929254" cy="1486427"/>
          </a:xfrm>
          <a:custGeom>
            <a:avLst/>
            <a:gdLst/>
            <a:ahLst/>
            <a:cxnLst/>
            <a:rect l="l" t="t" r="r" b="b"/>
            <a:pathLst>
              <a:path w="73720" h="57030" extrusionOk="0">
                <a:moveTo>
                  <a:pt x="1466" y="0"/>
                </a:moveTo>
                <a:cubicBezTo>
                  <a:pt x="1062" y="0"/>
                  <a:pt x="690" y="127"/>
                  <a:pt x="434" y="459"/>
                </a:cubicBezTo>
                <a:cubicBezTo>
                  <a:pt x="0" y="1059"/>
                  <a:pt x="267" y="1893"/>
                  <a:pt x="634" y="2560"/>
                </a:cubicBezTo>
                <a:cubicBezTo>
                  <a:pt x="3269" y="7431"/>
                  <a:pt x="9006" y="9732"/>
                  <a:pt x="12609" y="13935"/>
                </a:cubicBezTo>
                <a:cubicBezTo>
                  <a:pt x="13343" y="14802"/>
                  <a:pt x="14010" y="15937"/>
                  <a:pt x="13610" y="16971"/>
                </a:cubicBezTo>
                <a:cubicBezTo>
                  <a:pt x="13043" y="18438"/>
                  <a:pt x="10841" y="18605"/>
                  <a:pt x="10174" y="20040"/>
                </a:cubicBezTo>
                <a:cubicBezTo>
                  <a:pt x="9507" y="21441"/>
                  <a:pt x="10841" y="22975"/>
                  <a:pt x="12042" y="23942"/>
                </a:cubicBezTo>
                <a:cubicBezTo>
                  <a:pt x="20081" y="30414"/>
                  <a:pt x="29721" y="35417"/>
                  <a:pt x="35058" y="44257"/>
                </a:cubicBezTo>
                <a:cubicBezTo>
                  <a:pt x="36126" y="46058"/>
                  <a:pt x="37026" y="47993"/>
                  <a:pt x="38327" y="49661"/>
                </a:cubicBezTo>
                <a:cubicBezTo>
                  <a:pt x="40462" y="52429"/>
                  <a:pt x="43598" y="54231"/>
                  <a:pt x="46667" y="55999"/>
                </a:cubicBezTo>
                <a:cubicBezTo>
                  <a:pt x="47585" y="56514"/>
                  <a:pt x="48684" y="57029"/>
                  <a:pt x="49691" y="57029"/>
                </a:cubicBezTo>
                <a:cubicBezTo>
                  <a:pt x="50183" y="57029"/>
                  <a:pt x="50654" y="56906"/>
                  <a:pt x="51070" y="56599"/>
                </a:cubicBezTo>
                <a:cubicBezTo>
                  <a:pt x="52204" y="55732"/>
                  <a:pt x="52171" y="54031"/>
                  <a:pt x="52004" y="52596"/>
                </a:cubicBezTo>
                <a:cubicBezTo>
                  <a:pt x="51737" y="50361"/>
                  <a:pt x="51470" y="48093"/>
                  <a:pt x="51203" y="45858"/>
                </a:cubicBezTo>
                <a:lnTo>
                  <a:pt x="51203" y="45858"/>
                </a:lnTo>
                <a:cubicBezTo>
                  <a:pt x="53572" y="45925"/>
                  <a:pt x="55840" y="46859"/>
                  <a:pt x="58108" y="47593"/>
                </a:cubicBezTo>
                <a:cubicBezTo>
                  <a:pt x="61878" y="48793"/>
                  <a:pt x="65847" y="49427"/>
                  <a:pt x="69817" y="49461"/>
                </a:cubicBezTo>
                <a:cubicBezTo>
                  <a:pt x="69962" y="49466"/>
                  <a:pt x="70108" y="49470"/>
                  <a:pt x="70254" y="49470"/>
                </a:cubicBezTo>
                <a:cubicBezTo>
                  <a:pt x="70949" y="49470"/>
                  <a:pt x="71646" y="49385"/>
                  <a:pt x="72252" y="49027"/>
                </a:cubicBezTo>
                <a:cubicBezTo>
                  <a:pt x="73252" y="48427"/>
                  <a:pt x="73719" y="47159"/>
                  <a:pt x="73619" y="45991"/>
                </a:cubicBezTo>
                <a:cubicBezTo>
                  <a:pt x="73519" y="44824"/>
                  <a:pt x="72952" y="43757"/>
                  <a:pt x="72252" y="42789"/>
                </a:cubicBezTo>
                <a:cubicBezTo>
                  <a:pt x="69450" y="38986"/>
                  <a:pt x="64913" y="36952"/>
                  <a:pt x="60610" y="35017"/>
                </a:cubicBezTo>
                <a:cubicBezTo>
                  <a:pt x="54105" y="32081"/>
                  <a:pt x="47501" y="28879"/>
                  <a:pt x="42530" y="23742"/>
                </a:cubicBezTo>
                <a:cubicBezTo>
                  <a:pt x="39328" y="20473"/>
                  <a:pt x="36860" y="16504"/>
                  <a:pt x="33724" y="13168"/>
                </a:cubicBezTo>
                <a:cubicBezTo>
                  <a:pt x="30646" y="9928"/>
                  <a:pt x="26593" y="7223"/>
                  <a:pt x="22175" y="7223"/>
                </a:cubicBezTo>
                <a:cubicBezTo>
                  <a:pt x="22045" y="7223"/>
                  <a:pt x="21914" y="7226"/>
                  <a:pt x="21782" y="7230"/>
                </a:cubicBezTo>
                <a:cubicBezTo>
                  <a:pt x="19786" y="7288"/>
                  <a:pt x="17790" y="7948"/>
                  <a:pt x="15772" y="7948"/>
                </a:cubicBezTo>
                <a:cubicBezTo>
                  <a:pt x="15463" y="7948"/>
                  <a:pt x="15154" y="7933"/>
                  <a:pt x="14844" y="7898"/>
                </a:cubicBezTo>
                <a:cubicBezTo>
                  <a:pt x="10141" y="7364"/>
                  <a:pt x="7138" y="2694"/>
                  <a:pt x="2935" y="425"/>
                </a:cubicBezTo>
                <a:cubicBezTo>
                  <a:pt x="2496" y="188"/>
                  <a:pt x="1957" y="0"/>
                  <a:pt x="1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06" name="Google Shape;606;p13"/>
          <p:cNvPicPr preferRelativeResize="0"/>
          <p:nvPr/>
        </p:nvPicPr>
        <p:blipFill rotWithShape="1">
          <a:blip r:embed="rId2">
            <a:alphaModFix amt="40000"/>
          </a:blip>
          <a:srcRect/>
          <a:stretch/>
        </p:blipFill>
        <p:spPr>
          <a:xfrm>
            <a:off x="6391275" y="3595100"/>
            <a:ext cx="2752725" cy="1548400"/>
          </a:xfrm>
          <a:prstGeom prst="rect">
            <a:avLst/>
          </a:prstGeom>
          <a:noFill/>
          <a:ln>
            <a:noFill/>
          </a:ln>
        </p:spPr>
      </p:pic>
      <p:pic>
        <p:nvPicPr>
          <p:cNvPr id="607" name="Google Shape;607;p13"/>
          <p:cNvPicPr preferRelativeResize="0"/>
          <p:nvPr/>
        </p:nvPicPr>
        <p:blipFill rotWithShape="1">
          <a:blip r:embed="rId2">
            <a:alphaModFix amt="40000"/>
          </a:blip>
          <a:srcRect/>
          <a:stretch/>
        </p:blipFill>
        <p:spPr>
          <a:xfrm>
            <a:off x="0" y="0"/>
            <a:ext cx="2752725" cy="1548400"/>
          </a:xfrm>
          <a:prstGeom prst="rect">
            <a:avLst/>
          </a:prstGeom>
          <a:noFill/>
          <a:ln>
            <a:noFill/>
          </a:ln>
        </p:spPr>
      </p:pic>
      <p:sp>
        <p:nvSpPr>
          <p:cNvPr id="608" name="Google Shape;608;p13"/>
          <p:cNvSpPr txBox="1">
            <a:spLocks noGrp="1"/>
          </p:cNvSpPr>
          <p:nvPr>
            <p:ph type="title"/>
          </p:nvPr>
        </p:nvSpPr>
        <p:spPr>
          <a:xfrm>
            <a:off x="768900" y="587625"/>
            <a:ext cx="553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300" b="1"/>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9" name="Google Shape;609;p13"/>
          <p:cNvSpPr txBox="1">
            <a:spLocks noGrp="1"/>
          </p:cNvSpPr>
          <p:nvPr>
            <p:ph type="title" idx="2" hasCustomPrompt="1"/>
          </p:nvPr>
        </p:nvSpPr>
        <p:spPr>
          <a:xfrm>
            <a:off x="635550" y="1531028"/>
            <a:ext cx="668700" cy="68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6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10" name="Google Shape;610;p13"/>
          <p:cNvSpPr txBox="1">
            <a:spLocks noGrp="1"/>
          </p:cNvSpPr>
          <p:nvPr>
            <p:ph type="subTitle" idx="1"/>
          </p:nvPr>
        </p:nvSpPr>
        <p:spPr>
          <a:xfrm>
            <a:off x="1304250" y="1531050"/>
            <a:ext cx="1969800" cy="685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2"/>
              </a:buClr>
              <a:buSzPts val="2200"/>
              <a:buFont typeface="Forum"/>
              <a:buNone/>
              <a:defRPr sz="2200" b="1">
                <a:solidFill>
                  <a:schemeClr val="dk2"/>
                </a:solidFill>
                <a:latin typeface="Forum"/>
                <a:ea typeface="Forum"/>
                <a:cs typeface="Forum"/>
                <a:sym typeface="Forum"/>
              </a:defRPr>
            </a:lvl1pPr>
            <a:lvl2pPr lvl="1">
              <a:spcBef>
                <a:spcPts val="0"/>
              </a:spcBef>
              <a:spcAft>
                <a:spcPts val="0"/>
              </a:spcAft>
              <a:buClr>
                <a:schemeClr val="dk2"/>
              </a:buClr>
              <a:buSzPts val="1400"/>
              <a:buFont typeface="Forum"/>
              <a:buNone/>
              <a:defRPr>
                <a:solidFill>
                  <a:schemeClr val="dk2"/>
                </a:solidFill>
                <a:latin typeface="Forum"/>
                <a:ea typeface="Forum"/>
                <a:cs typeface="Forum"/>
                <a:sym typeface="Forum"/>
              </a:defRPr>
            </a:lvl2pPr>
            <a:lvl3pPr lvl="2">
              <a:spcBef>
                <a:spcPts val="0"/>
              </a:spcBef>
              <a:spcAft>
                <a:spcPts val="0"/>
              </a:spcAft>
              <a:buClr>
                <a:schemeClr val="dk2"/>
              </a:buClr>
              <a:buSzPts val="1400"/>
              <a:buFont typeface="Forum"/>
              <a:buNone/>
              <a:defRPr>
                <a:solidFill>
                  <a:schemeClr val="dk2"/>
                </a:solidFill>
                <a:latin typeface="Forum"/>
                <a:ea typeface="Forum"/>
                <a:cs typeface="Forum"/>
                <a:sym typeface="Forum"/>
              </a:defRPr>
            </a:lvl3pPr>
            <a:lvl4pPr lvl="3">
              <a:spcBef>
                <a:spcPts val="0"/>
              </a:spcBef>
              <a:spcAft>
                <a:spcPts val="0"/>
              </a:spcAft>
              <a:buClr>
                <a:schemeClr val="dk2"/>
              </a:buClr>
              <a:buSzPts val="1400"/>
              <a:buFont typeface="Forum"/>
              <a:buNone/>
              <a:defRPr>
                <a:solidFill>
                  <a:schemeClr val="dk2"/>
                </a:solidFill>
                <a:latin typeface="Forum"/>
                <a:ea typeface="Forum"/>
                <a:cs typeface="Forum"/>
                <a:sym typeface="Forum"/>
              </a:defRPr>
            </a:lvl4pPr>
            <a:lvl5pPr lvl="4">
              <a:spcBef>
                <a:spcPts val="0"/>
              </a:spcBef>
              <a:spcAft>
                <a:spcPts val="0"/>
              </a:spcAft>
              <a:buClr>
                <a:schemeClr val="dk2"/>
              </a:buClr>
              <a:buSzPts val="1400"/>
              <a:buFont typeface="Forum"/>
              <a:buNone/>
              <a:defRPr>
                <a:solidFill>
                  <a:schemeClr val="dk2"/>
                </a:solidFill>
                <a:latin typeface="Forum"/>
                <a:ea typeface="Forum"/>
                <a:cs typeface="Forum"/>
                <a:sym typeface="Forum"/>
              </a:defRPr>
            </a:lvl5pPr>
            <a:lvl6pPr lvl="5">
              <a:spcBef>
                <a:spcPts val="0"/>
              </a:spcBef>
              <a:spcAft>
                <a:spcPts val="0"/>
              </a:spcAft>
              <a:buClr>
                <a:schemeClr val="dk2"/>
              </a:buClr>
              <a:buSzPts val="1400"/>
              <a:buFont typeface="Forum"/>
              <a:buNone/>
              <a:defRPr>
                <a:solidFill>
                  <a:schemeClr val="dk2"/>
                </a:solidFill>
                <a:latin typeface="Forum"/>
                <a:ea typeface="Forum"/>
                <a:cs typeface="Forum"/>
                <a:sym typeface="Forum"/>
              </a:defRPr>
            </a:lvl6pPr>
            <a:lvl7pPr lvl="6">
              <a:spcBef>
                <a:spcPts val="0"/>
              </a:spcBef>
              <a:spcAft>
                <a:spcPts val="0"/>
              </a:spcAft>
              <a:buClr>
                <a:schemeClr val="dk2"/>
              </a:buClr>
              <a:buSzPts val="1400"/>
              <a:buFont typeface="Forum"/>
              <a:buNone/>
              <a:defRPr>
                <a:solidFill>
                  <a:schemeClr val="dk2"/>
                </a:solidFill>
                <a:latin typeface="Forum"/>
                <a:ea typeface="Forum"/>
                <a:cs typeface="Forum"/>
                <a:sym typeface="Forum"/>
              </a:defRPr>
            </a:lvl7pPr>
            <a:lvl8pPr lvl="7">
              <a:spcBef>
                <a:spcPts val="0"/>
              </a:spcBef>
              <a:spcAft>
                <a:spcPts val="0"/>
              </a:spcAft>
              <a:buSzPts val="1400"/>
              <a:buFont typeface="Forum"/>
              <a:buNone/>
              <a:defRPr>
                <a:latin typeface="Forum"/>
                <a:ea typeface="Forum"/>
                <a:cs typeface="Forum"/>
                <a:sym typeface="Forum"/>
              </a:defRPr>
            </a:lvl8pPr>
            <a:lvl9pPr lvl="8">
              <a:spcBef>
                <a:spcPts val="1600"/>
              </a:spcBef>
              <a:spcAft>
                <a:spcPts val="1600"/>
              </a:spcAft>
              <a:buSzPts val="1400"/>
              <a:buFont typeface="Forum"/>
              <a:buNone/>
              <a:defRPr>
                <a:latin typeface="Forum"/>
                <a:ea typeface="Forum"/>
                <a:cs typeface="Forum"/>
                <a:sym typeface="Forum"/>
              </a:defRPr>
            </a:lvl9pPr>
          </a:lstStyle>
          <a:p>
            <a:endParaRPr/>
          </a:p>
        </p:txBody>
      </p:sp>
      <p:sp>
        <p:nvSpPr>
          <p:cNvPr id="611" name="Google Shape;611;p13"/>
          <p:cNvSpPr txBox="1">
            <a:spLocks noGrp="1"/>
          </p:cNvSpPr>
          <p:nvPr>
            <p:ph type="subTitle" idx="3"/>
          </p:nvPr>
        </p:nvSpPr>
        <p:spPr>
          <a:xfrm>
            <a:off x="1304250" y="2203974"/>
            <a:ext cx="1969800" cy="68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Font typeface="Forum"/>
              <a:buNone/>
              <a:defRPr>
                <a:solidFill>
                  <a:schemeClr val="lt2"/>
                </a:solidFill>
                <a:latin typeface="Forum"/>
                <a:ea typeface="Forum"/>
                <a:cs typeface="Forum"/>
                <a:sym typeface="Forum"/>
              </a:defRPr>
            </a:lvl1pPr>
            <a:lvl2pPr lvl="1" rtl="0">
              <a:spcBef>
                <a:spcPts val="0"/>
              </a:spcBef>
              <a:spcAft>
                <a:spcPts val="0"/>
              </a:spcAft>
              <a:buSzPts val="1400"/>
              <a:buFont typeface="Forum"/>
              <a:buNone/>
              <a:defRPr>
                <a:latin typeface="Forum"/>
                <a:ea typeface="Forum"/>
                <a:cs typeface="Forum"/>
                <a:sym typeface="Forum"/>
              </a:defRPr>
            </a:lvl2pPr>
            <a:lvl3pPr lvl="2" rtl="0">
              <a:spcBef>
                <a:spcPts val="0"/>
              </a:spcBef>
              <a:spcAft>
                <a:spcPts val="0"/>
              </a:spcAft>
              <a:buSzPts val="1400"/>
              <a:buFont typeface="Forum"/>
              <a:buNone/>
              <a:defRPr>
                <a:latin typeface="Forum"/>
                <a:ea typeface="Forum"/>
                <a:cs typeface="Forum"/>
                <a:sym typeface="Forum"/>
              </a:defRPr>
            </a:lvl3pPr>
            <a:lvl4pPr lvl="3" rtl="0">
              <a:spcBef>
                <a:spcPts val="0"/>
              </a:spcBef>
              <a:spcAft>
                <a:spcPts val="0"/>
              </a:spcAft>
              <a:buSzPts val="1400"/>
              <a:buFont typeface="Forum"/>
              <a:buNone/>
              <a:defRPr>
                <a:latin typeface="Forum"/>
                <a:ea typeface="Forum"/>
                <a:cs typeface="Forum"/>
                <a:sym typeface="Forum"/>
              </a:defRPr>
            </a:lvl4pPr>
            <a:lvl5pPr lvl="4" rtl="0">
              <a:spcBef>
                <a:spcPts val="0"/>
              </a:spcBef>
              <a:spcAft>
                <a:spcPts val="0"/>
              </a:spcAft>
              <a:buSzPts val="1400"/>
              <a:buFont typeface="Forum"/>
              <a:buNone/>
              <a:defRPr>
                <a:latin typeface="Forum"/>
                <a:ea typeface="Forum"/>
                <a:cs typeface="Forum"/>
                <a:sym typeface="Forum"/>
              </a:defRPr>
            </a:lvl5pPr>
            <a:lvl6pPr lvl="5" rtl="0">
              <a:spcBef>
                <a:spcPts val="0"/>
              </a:spcBef>
              <a:spcAft>
                <a:spcPts val="0"/>
              </a:spcAft>
              <a:buSzPts val="1400"/>
              <a:buFont typeface="Forum"/>
              <a:buNone/>
              <a:defRPr>
                <a:latin typeface="Forum"/>
                <a:ea typeface="Forum"/>
                <a:cs typeface="Forum"/>
                <a:sym typeface="Forum"/>
              </a:defRPr>
            </a:lvl6pPr>
            <a:lvl7pPr lvl="6" rtl="0">
              <a:spcBef>
                <a:spcPts val="0"/>
              </a:spcBef>
              <a:spcAft>
                <a:spcPts val="0"/>
              </a:spcAft>
              <a:buSzPts val="1400"/>
              <a:buFont typeface="Forum"/>
              <a:buNone/>
              <a:defRPr>
                <a:latin typeface="Forum"/>
                <a:ea typeface="Forum"/>
                <a:cs typeface="Forum"/>
                <a:sym typeface="Forum"/>
              </a:defRPr>
            </a:lvl7pPr>
            <a:lvl8pPr lvl="7" rtl="0">
              <a:spcBef>
                <a:spcPts val="0"/>
              </a:spcBef>
              <a:spcAft>
                <a:spcPts val="0"/>
              </a:spcAft>
              <a:buSzPts val="1400"/>
              <a:buFont typeface="Forum"/>
              <a:buNone/>
              <a:defRPr>
                <a:latin typeface="Forum"/>
                <a:ea typeface="Forum"/>
                <a:cs typeface="Forum"/>
                <a:sym typeface="Forum"/>
              </a:defRPr>
            </a:lvl8pPr>
            <a:lvl9pPr lvl="8" rtl="0">
              <a:spcBef>
                <a:spcPts val="1600"/>
              </a:spcBef>
              <a:spcAft>
                <a:spcPts val="1600"/>
              </a:spcAft>
              <a:buSzPts val="1400"/>
              <a:buFont typeface="Forum"/>
              <a:buNone/>
              <a:defRPr>
                <a:latin typeface="Forum"/>
                <a:ea typeface="Forum"/>
                <a:cs typeface="Forum"/>
                <a:sym typeface="Forum"/>
              </a:defRPr>
            </a:lvl9pPr>
          </a:lstStyle>
          <a:p>
            <a:endParaRPr/>
          </a:p>
        </p:txBody>
      </p:sp>
      <p:sp>
        <p:nvSpPr>
          <p:cNvPr id="612" name="Google Shape;612;p13"/>
          <p:cNvSpPr txBox="1">
            <a:spLocks noGrp="1"/>
          </p:cNvSpPr>
          <p:nvPr>
            <p:ph type="title" idx="4" hasCustomPrompt="1"/>
          </p:nvPr>
        </p:nvSpPr>
        <p:spPr>
          <a:xfrm>
            <a:off x="3210312" y="1531028"/>
            <a:ext cx="668700" cy="68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6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13" name="Google Shape;613;p13"/>
          <p:cNvSpPr txBox="1">
            <a:spLocks noGrp="1"/>
          </p:cNvSpPr>
          <p:nvPr>
            <p:ph type="subTitle" idx="5"/>
          </p:nvPr>
        </p:nvSpPr>
        <p:spPr>
          <a:xfrm>
            <a:off x="3879012" y="1531041"/>
            <a:ext cx="1969800" cy="68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2200"/>
              <a:buFont typeface="Forum"/>
              <a:buNone/>
              <a:defRPr sz="2200" b="1">
                <a:solidFill>
                  <a:schemeClr val="dk2"/>
                </a:solidFill>
                <a:latin typeface="Forum"/>
                <a:ea typeface="Forum"/>
                <a:cs typeface="Forum"/>
                <a:sym typeface="Forum"/>
              </a:defRPr>
            </a:lvl1pPr>
            <a:lvl2pPr lvl="1" rtl="0">
              <a:spcBef>
                <a:spcPts val="0"/>
              </a:spcBef>
              <a:spcAft>
                <a:spcPts val="0"/>
              </a:spcAft>
              <a:buClr>
                <a:schemeClr val="dk2"/>
              </a:buClr>
              <a:buSzPts val="1400"/>
              <a:buFont typeface="Forum"/>
              <a:buNone/>
              <a:defRPr>
                <a:solidFill>
                  <a:schemeClr val="dk2"/>
                </a:solidFill>
                <a:latin typeface="Forum"/>
                <a:ea typeface="Forum"/>
                <a:cs typeface="Forum"/>
                <a:sym typeface="Forum"/>
              </a:defRPr>
            </a:lvl2pPr>
            <a:lvl3pPr lvl="2" rtl="0">
              <a:spcBef>
                <a:spcPts val="0"/>
              </a:spcBef>
              <a:spcAft>
                <a:spcPts val="0"/>
              </a:spcAft>
              <a:buClr>
                <a:schemeClr val="dk2"/>
              </a:buClr>
              <a:buSzPts val="1400"/>
              <a:buFont typeface="Forum"/>
              <a:buNone/>
              <a:defRPr>
                <a:solidFill>
                  <a:schemeClr val="dk2"/>
                </a:solidFill>
                <a:latin typeface="Forum"/>
                <a:ea typeface="Forum"/>
                <a:cs typeface="Forum"/>
                <a:sym typeface="Forum"/>
              </a:defRPr>
            </a:lvl3pPr>
            <a:lvl4pPr lvl="3" rtl="0">
              <a:spcBef>
                <a:spcPts val="0"/>
              </a:spcBef>
              <a:spcAft>
                <a:spcPts val="0"/>
              </a:spcAft>
              <a:buClr>
                <a:schemeClr val="dk2"/>
              </a:buClr>
              <a:buSzPts val="1400"/>
              <a:buFont typeface="Forum"/>
              <a:buNone/>
              <a:defRPr>
                <a:solidFill>
                  <a:schemeClr val="dk2"/>
                </a:solidFill>
                <a:latin typeface="Forum"/>
                <a:ea typeface="Forum"/>
                <a:cs typeface="Forum"/>
                <a:sym typeface="Forum"/>
              </a:defRPr>
            </a:lvl4pPr>
            <a:lvl5pPr lvl="4" rtl="0">
              <a:spcBef>
                <a:spcPts val="0"/>
              </a:spcBef>
              <a:spcAft>
                <a:spcPts val="0"/>
              </a:spcAft>
              <a:buClr>
                <a:schemeClr val="dk2"/>
              </a:buClr>
              <a:buSzPts val="1400"/>
              <a:buFont typeface="Forum"/>
              <a:buNone/>
              <a:defRPr>
                <a:solidFill>
                  <a:schemeClr val="dk2"/>
                </a:solidFill>
                <a:latin typeface="Forum"/>
                <a:ea typeface="Forum"/>
                <a:cs typeface="Forum"/>
                <a:sym typeface="Forum"/>
              </a:defRPr>
            </a:lvl5pPr>
            <a:lvl6pPr lvl="5" rtl="0">
              <a:spcBef>
                <a:spcPts val="0"/>
              </a:spcBef>
              <a:spcAft>
                <a:spcPts val="0"/>
              </a:spcAft>
              <a:buClr>
                <a:schemeClr val="dk2"/>
              </a:buClr>
              <a:buSzPts val="1400"/>
              <a:buFont typeface="Forum"/>
              <a:buNone/>
              <a:defRPr>
                <a:solidFill>
                  <a:schemeClr val="dk2"/>
                </a:solidFill>
                <a:latin typeface="Forum"/>
                <a:ea typeface="Forum"/>
                <a:cs typeface="Forum"/>
                <a:sym typeface="Forum"/>
              </a:defRPr>
            </a:lvl6pPr>
            <a:lvl7pPr lvl="6" rtl="0">
              <a:spcBef>
                <a:spcPts val="0"/>
              </a:spcBef>
              <a:spcAft>
                <a:spcPts val="0"/>
              </a:spcAft>
              <a:buClr>
                <a:schemeClr val="dk2"/>
              </a:buClr>
              <a:buSzPts val="1400"/>
              <a:buFont typeface="Forum"/>
              <a:buNone/>
              <a:defRPr>
                <a:solidFill>
                  <a:schemeClr val="dk2"/>
                </a:solidFill>
                <a:latin typeface="Forum"/>
                <a:ea typeface="Forum"/>
                <a:cs typeface="Forum"/>
                <a:sym typeface="Forum"/>
              </a:defRPr>
            </a:lvl7pPr>
            <a:lvl8pPr lvl="7" rtl="0">
              <a:spcBef>
                <a:spcPts val="0"/>
              </a:spcBef>
              <a:spcAft>
                <a:spcPts val="0"/>
              </a:spcAft>
              <a:buSzPts val="1400"/>
              <a:buFont typeface="Forum"/>
              <a:buNone/>
              <a:defRPr>
                <a:latin typeface="Forum"/>
                <a:ea typeface="Forum"/>
                <a:cs typeface="Forum"/>
                <a:sym typeface="Forum"/>
              </a:defRPr>
            </a:lvl8pPr>
            <a:lvl9pPr lvl="8" rtl="0">
              <a:spcBef>
                <a:spcPts val="1600"/>
              </a:spcBef>
              <a:spcAft>
                <a:spcPts val="1600"/>
              </a:spcAft>
              <a:buSzPts val="1400"/>
              <a:buFont typeface="Forum"/>
              <a:buNone/>
              <a:defRPr>
                <a:latin typeface="Forum"/>
                <a:ea typeface="Forum"/>
                <a:cs typeface="Forum"/>
                <a:sym typeface="Forum"/>
              </a:defRPr>
            </a:lvl9pPr>
          </a:lstStyle>
          <a:p>
            <a:endParaRPr/>
          </a:p>
        </p:txBody>
      </p:sp>
      <p:sp>
        <p:nvSpPr>
          <p:cNvPr id="614" name="Google Shape;614;p13"/>
          <p:cNvSpPr txBox="1">
            <a:spLocks noGrp="1"/>
          </p:cNvSpPr>
          <p:nvPr>
            <p:ph type="subTitle" idx="6"/>
          </p:nvPr>
        </p:nvSpPr>
        <p:spPr>
          <a:xfrm>
            <a:off x="3879012" y="2203974"/>
            <a:ext cx="1969800" cy="68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Font typeface="Forum"/>
              <a:buNone/>
              <a:defRPr>
                <a:solidFill>
                  <a:schemeClr val="lt2"/>
                </a:solidFill>
                <a:latin typeface="Forum"/>
                <a:ea typeface="Forum"/>
                <a:cs typeface="Forum"/>
                <a:sym typeface="Forum"/>
              </a:defRPr>
            </a:lvl1pPr>
            <a:lvl2pPr lvl="1" rtl="0">
              <a:spcBef>
                <a:spcPts val="0"/>
              </a:spcBef>
              <a:spcAft>
                <a:spcPts val="0"/>
              </a:spcAft>
              <a:buSzPts val="1400"/>
              <a:buFont typeface="Forum"/>
              <a:buNone/>
              <a:defRPr>
                <a:latin typeface="Forum"/>
                <a:ea typeface="Forum"/>
                <a:cs typeface="Forum"/>
                <a:sym typeface="Forum"/>
              </a:defRPr>
            </a:lvl2pPr>
            <a:lvl3pPr lvl="2" rtl="0">
              <a:spcBef>
                <a:spcPts val="0"/>
              </a:spcBef>
              <a:spcAft>
                <a:spcPts val="0"/>
              </a:spcAft>
              <a:buSzPts val="1400"/>
              <a:buFont typeface="Forum"/>
              <a:buNone/>
              <a:defRPr>
                <a:latin typeface="Forum"/>
                <a:ea typeface="Forum"/>
                <a:cs typeface="Forum"/>
                <a:sym typeface="Forum"/>
              </a:defRPr>
            </a:lvl3pPr>
            <a:lvl4pPr lvl="3" rtl="0">
              <a:spcBef>
                <a:spcPts val="0"/>
              </a:spcBef>
              <a:spcAft>
                <a:spcPts val="0"/>
              </a:spcAft>
              <a:buSzPts val="1400"/>
              <a:buFont typeface="Forum"/>
              <a:buNone/>
              <a:defRPr>
                <a:latin typeface="Forum"/>
                <a:ea typeface="Forum"/>
                <a:cs typeface="Forum"/>
                <a:sym typeface="Forum"/>
              </a:defRPr>
            </a:lvl4pPr>
            <a:lvl5pPr lvl="4" rtl="0">
              <a:spcBef>
                <a:spcPts val="0"/>
              </a:spcBef>
              <a:spcAft>
                <a:spcPts val="0"/>
              </a:spcAft>
              <a:buSzPts val="1400"/>
              <a:buFont typeface="Forum"/>
              <a:buNone/>
              <a:defRPr>
                <a:latin typeface="Forum"/>
                <a:ea typeface="Forum"/>
                <a:cs typeface="Forum"/>
                <a:sym typeface="Forum"/>
              </a:defRPr>
            </a:lvl5pPr>
            <a:lvl6pPr lvl="5" rtl="0">
              <a:spcBef>
                <a:spcPts val="0"/>
              </a:spcBef>
              <a:spcAft>
                <a:spcPts val="0"/>
              </a:spcAft>
              <a:buSzPts val="1400"/>
              <a:buFont typeface="Forum"/>
              <a:buNone/>
              <a:defRPr>
                <a:latin typeface="Forum"/>
                <a:ea typeface="Forum"/>
                <a:cs typeface="Forum"/>
                <a:sym typeface="Forum"/>
              </a:defRPr>
            </a:lvl6pPr>
            <a:lvl7pPr lvl="6" rtl="0">
              <a:spcBef>
                <a:spcPts val="0"/>
              </a:spcBef>
              <a:spcAft>
                <a:spcPts val="0"/>
              </a:spcAft>
              <a:buSzPts val="1400"/>
              <a:buFont typeface="Forum"/>
              <a:buNone/>
              <a:defRPr>
                <a:latin typeface="Forum"/>
                <a:ea typeface="Forum"/>
                <a:cs typeface="Forum"/>
                <a:sym typeface="Forum"/>
              </a:defRPr>
            </a:lvl7pPr>
            <a:lvl8pPr lvl="7" rtl="0">
              <a:spcBef>
                <a:spcPts val="0"/>
              </a:spcBef>
              <a:spcAft>
                <a:spcPts val="0"/>
              </a:spcAft>
              <a:buSzPts val="1400"/>
              <a:buFont typeface="Forum"/>
              <a:buNone/>
              <a:defRPr>
                <a:latin typeface="Forum"/>
                <a:ea typeface="Forum"/>
                <a:cs typeface="Forum"/>
                <a:sym typeface="Forum"/>
              </a:defRPr>
            </a:lvl8pPr>
            <a:lvl9pPr lvl="8" rtl="0">
              <a:spcBef>
                <a:spcPts val="1600"/>
              </a:spcBef>
              <a:spcAft>
                <a:spcPts val="1600"/>
              </a:spcAft>
              <a:buSzPts val="1400"/>
              <a:buFont typeface="Forum"/>
              <a:buNone/>
              <a:defRPr>
                <a:latin typeface="Forum"/>
                <a:ea typeface="Forum"/>
                <a:cs typeface="Forum"/>
                <a:sym typeface="Forum"/>
              </a:defRPr>
            </a:lvl9pPr>
          </a:lstStyle>
          <a:p>
            <a:endParaRPr/>
          </a:p>
        </p:txBody>
      </p:sp>
      <p:sp>
        <p:nvSpPr>
          <p:cNvPr id="615" name="Google Shape;615;p13"/>
          <p:cNvSpPr txBox="1">
            <a:spLocks noGrp="1"/>
          </p:cNvSpPr>
          <p:nvPr>
            <p:ph type="title" idx="7" hasCustomPrompt="1"/>
          </p:nvPr>
        </p:nvSpPr>
        <p:spPr>
          <a:xfrm>
            <a:off x="635550" y="3176894"/>
            <a:ext cx="668700" cy="68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6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16" name="Google Shape;616;p13"/>
          <p:cNvSpPr txBox="1">
            <a:spLocks noGrp="1"/>
          </p:cNvSpPr>
          <p:nvPr>
            <p:ph type="subTitle" idx="8"/>
          </p:nvPr>
        </p:nvSpPr>
        <p:spPr>
          <a:xfrm>
            <a:off x="1304250" y="3176894"/>
            <a:ext cx="1969800" cy="68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2200"/>
              <a:buFont typeface="Forum"/>
              <a:buNone/>
              <a:defRPr sz="2200" b="1">
                <a:solidFill>
                  <a:schemeClr val="dk2"/>
                </a:solidFill>
                <a:latin typeface="Forum"/>
                <a:ea typeface="Forum"/>
                <a:cs typeface="Forum"/>
                <a:sym typeface="Forum"/>
              </a:defRPr>
            </a:lvl1pPr>
            <a:lvl2pPr lvl="1" rtl="0">
              <a:spcBef>
                <a:spcPts val="0"/>
              </a:spcBef>
              <a:spcAft>
                <a:spcPts val="0"/>
              </a:spcAft>
              <a:buClr>
                <a:schemeClr val="dk2"/>
              </a:buClr>
              <a:buSzPts val="1400"/>
              <a:buFont typeface="Forum"/>
              <a:buNone/>
              <a:defRPr>
                <a:solidFill>
                  <a:schemeClr val="dk2"/>
                </a:solidFill>
                <a:latin typeface="Forum"/>
                <a:ea typeface="Forum"/>
                <a:cs typeface="Forum"/>
                <a:sym typeface="Forum"/>
              </a:defRPr>
            </a:lvl2pPr>
            <a:lvl3pPr lvl="2" rtl="0">
              <a:spcBef>
                <a:spcPts val="0"/>
              </a:spcBef>
              <a:spcAft>
                <a:spcPts val="0"/>
              </a:spcAft>
              <a:buClr>
                <a:schemeClr val="dk2"/>
              </a:buClr>
              <a:buSzPts val="1400"/>
              <a:buFont typeface="Forum"/>
              <a:buNone/>
              <a:defRPr>
                <a:solidFill>
                  <a:schemeClr val="dk2"/>
                </a:solidFill>
                <a:latin typeface="Forum"/>
                <a:ea typeface="Forum"/>
                <a:cs typeface="Forum"/>
                <a:sym typeface="Forum"/>
              </a:defRPr>
            </a:lvl3pPr>
            <a:lvl4pPr lvl="3" rtl="0">
              <a:spcBef>
                <a:spcPts val="0"/>
              </a:spcBef>
              <a:spcAft>
                <a:spcPts val="0"/>
              </a:spcAft>
              <a:buClr>
                <a:schemeClr val="dk2"/>
              </a:buClr>
              <a:buSzPts val="1400"/>
              <a:buFont typeface="Forum"/>
              <a:buNone/>
              <a:defRPr>
                <a:solidFill>
                  <a:schemeClr val="dk2"/>
                </a:solidFill>
                <a:latin typeface="Forum"/>
                <a:ea typeface="Forum"/>
                <a:cs typeface="Forum"/>
                <a:sym typeface="Forum"/>
              </a:defRPr>
            </a:lvl4pPr>
            <a:lvl5pPr lvl="4" rtl="0">
              <a:spcBef>
                <a:spcPts val="0"/>
              </a:spcBef>
              <a:spcAft>
                <a:spcPts val="0"/>
              </a:spcAft>
              <a:buClr>
                <a:schemeClr val="dk2"/>
              </a:buClr>
              <a:buSzPts val="1400"/>
              <a:buFont typeface="Forum"/>
              <a:buNone/>
              <a:defRPr>
                <a:solidFill>
                  <a:schemeClr val="dk2"/>
                </a:solidFill>
                <a:latin typeface="Forum"/>
                <a:ea typeface="Forum"/>
                <a:cs typeface="Forum"/>
                <a:sym typeface="Forum"/>
              </a:defRPr>
            </a:lvl5pPr>
            <a:lvl6pPr lvl="5" rtl="0">
              <a:spcBef>
                <a:spcPts val="0"/>
              </a:spcBef>
              <a:spcAft>
                <a:spcPts val="0"/>
              </a:spcAft>
              <a:buClr>
                <a:schemeClr val="dk2"/>
              </a:buClr>
              <a:buSzPts val="1400"/>
              <a:buFont typeface="Forum"/>
              <a:buNone/>
              <a:defRPr>
                <a:solidFill>
                  <a:schemeClr val="dk2"/>
                </a:solidFill>
                <a:latin typeface="Forum"/>
                <a:ea typeface="Forum"/>
                <a:cs typeface="Forum"/>
                <a:sym typeface="Forum"/>
              </a:defRPr>
            </a:lvl6pPr>
            <a:lvl7pPr lvl="6" rtl="0">
              <a:spcBef>
                <a:spcPts val="0"/>
              </a:spcBef>
              <a:spcAft>
                <a:spcPts val="0"/>
              </a:spcAft>
              <a:buClr>
                <a:schemeClr val="dk2"/>
              </a:buClr>
              <a:buSzPts val="1400"/>
              <a:buFont typeface="Forum"/>
              <a:buNone/>
              <a:defRPr>
                <a:solidFill>
                  <a:schemeClr val="dk2"/>
                </a:solidFill>
                <a:latin typeface="Forum"/>
                <a:ea typeface="Forum"/>
                <a:cs typeface="Forum"/>
                <a:sym typeface="Forum"/>
              </a:defRPr>
            </a:lvl7pPr>
            <a:lvl8pPr lvl="7" rtl="0">
              <a:spcBef>
                <a:spcPts val="0"/>
              </a:spcBef>
              <a:spcAft>
                <a:spcPts val="0"/>
              </a:spcAft>
              <a:buSzPts val="1400"/>
              <a:buFont typeface="Forum"/>
              <a:buNone/>
              <a:defRPr>
                <a:latin typeface="Forum"/>
                <a:ea typeface="Forum"/>
                <a:cs typeface="Forum"/>
                <a:sym typeface="Forum"/>
              </a:defRPr>
            </a:lvl8pPr>
            <a:lvl9pPr lvl="8" rtl="0">
              <a:spcBef>
                <a:spcPts val="1600"/>
              </a:spcBef>
              <a:spcAft>
                <a:spcPts val="1600"/>
              </a:spcAft>
              <a:buSzPts val="1400"/>
              <a:buFont typeface="Forum"/>
              <a:buNone/>
              <a:defRPr>
                <a:latin typeface="Forum"/>
                <a:ea typeface="Forum"/>
                <a:cs typeface="Forum"/>
                <a:sym typeface="Forum"/>
              </a:defRPr>
            </a:lvl9pPr>
          </a:lstStyle>
          <a:p>
            <a:endParaRPr/>
          </a:p>
        </p:txBody>
      </p:sp>
      <p:sp>
        <p:nvSpPr>
          <p:cNvPr id="617" name="Google Shape;617;p13"/>
          <p:cNvSpPr txBox="1">
            <a:spLocks noGrp="1"/>
          </p:cNvSpPr>
          <p:nvPr>
            <p:ph type="subTitle" idx="9"/>
          </p:nvPr>
        </p:nvSpPr>
        <p:spPr>
          <a:xfrm>
            <a:off x="1304250" y="3848047"/>
            <a:ext cx="1969800" cy="68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Font typeface="Forum"/>
              <a:buNone/>
              <a:defRPr>
                <a:solidFill>
                  <a:schemeClr val="lt2"/>
                </a:solidFill>
                <a:latin typeface="Forum"/>
                <a:ea typeface="Forum"/>
                <a:cs typeface="Forum"/>
                <a:sym typeface="Forum"/>
              </a:defRPr>
            </a:lvl1pPr>
            <a:lvl2pPr lvl="1" rtl="0">
              <a:spcBef>
                <a:spcPts val="0"/>
              </a:spcBef>
              <a:spcAft>
                <a:spcPts val="0"/>
              </a:spcAft>
              <a:buSzPts val="1400"/>
              <a:buFont typeface="Forum"/>
              <a:buNone/>
              <a:defRPr>
                <a:latin typeface="Forum"/>
                <a:ea typeface="Forum"/>
                <a:cs typeface="Forum"/>
                <a:sym typeface="Forum"/>
              </a:defRPr>
            </a:lvl2pPr>
            <a:lvl3pPr lvl="2" rtl="0">
              <a:spcBef>
                <a:spcPts val="0"/>
              </a:spcBef>
              <a:spcAft>
                <a:spcPts val="0"/>
              </a:spcAft>
              <a:buSzPts val="1400"/>
              <a:buFont typeface="Forum"/>
              <a:buNone/>
              <a:defRPr>
                <a:latin typeface="Forum"/>
                <a:ea typeface="Forum"/>
                <a:cs typeface="Forum"/>
                <a:sym typeface="Forum"/>
              </a:defRPr>
            </a:lvl3pPr>
            <a:lvl4pPr lvl="3" rtl="0">
              <a:spcBef>
                <a:spcPts val="0"/>
              </a:spcBef>
              <a:spcAft>
                <a:spcPts val="0"/>
              </a:spcAft>
              <a:buSzPts val="1400"/>
              <a:buFont typeface="Forum"/>
              <a:buNone/>
              <a:defRPr>
                <a:latin typeface="Forum"/>
                <a:ea typeface="Forum"/>
                <a:cs typeface="Forum"/>
                <a:sym typeface="Forum"/>
              </a:defRPr>
            </a:lvl4pPr>
            <a:lvl5pPr lvl="4" rtl="0">
              <a:spcBef>
                <a:spcPts val="0"/>
              </a:spcBef>
              <a:spcAft>
                <a:spcPts val="0"/>
              </a:spcAft>
              <a:buSzPts val="1400"/>
              <a:buFont typeface="Forum"/>
              <a:buNone/>
              <a:defRPr>
                <a:latin typeface="Forum"/>
                <a:ea typeface="Forum"/>
                <a:cs typeface="Forum"/>
                <a:sym typeface="Forum"/>
              </a:defRPr>
            </a:lvl5pPr>
            <a:lvl6pPr lvl="5" rtl="0">
              <a:spcBef>
                <a:spcPts val="0"/>
              </a:spcBef>
              <a:spcAft>
                <a:spcPts val="0"/>
              </a:spcAft>
              <a:buSzPts val="1400"/>
              <a:buFont typeface="Forum"/>
              <a:buNone/>
              <a:defRPr>
                <a:latin typeface="Forum"/>
                <a:ea typeface="Forum"/>
                <a:cs typeface="Forum"/>
                <a:sym typeface="Forum"/>
              </a:defRPr>
            </a:lvl6pPr>
            <a:lvl7pPr lvl="6" rtl="0">
              <a:spcBef>
                <a:spcPts val="0"/>
              </a:spcBef>
              <a:spcAft>
                <a:spcPts val="0"/>
              </a:spcAft>
              <a:buSzPts val="1400"/>
              <a:buFont typeface="Forum"/>
              <a:buNone/>
              <a:defRPr>
                <a:latin typeface="Forum"/>
                <a:ea typeface="Forum"/>
                <a:cs typeface="Forum"/>
                <a:sym typeface="Forum"/>
              </a:defRPr>
            </a:lvl7pPr>
            <a:lvl8pPr lvl="7" rtl="0">
              <a:spcBef>
                <a:spcPts val="0"/>
              </a:spcBef>
              <a:spcAft>
                <a:spcPts val="0"/>
              </a:spcAft>
              <a:buSzPts val="1400"/>
              <a:buFont typeface="Forum"/>
              <a:buNone/>
              <a:defRPr>
                <a:latin typeface="Forum"/>
                <a:ea typeface="Forum"/>
                <a:cs typeface="Forum"/>
                <a:sym typeface="Forum"/>
              </a:defRPr>
            </a:lvl8pPr>
            <a:lvl9pPr lvl="8" rtl="0">
              <a:spcBef>
                <a:spcPts val="1600"/>
              </a:spcBef>
              <a:spcAft>
                <a:spcPts val="1600"/>
              </a:spcAft>
              <a:buSzPts val="1400"/>
              <a:buFont typeface="Forum"/>
              <a:buNone/>
              <a:defRPr>
                <a:latin typeface="Forum"/>
                <a:ea typeface="Forum"/>
                <a:cs typeface="Forum"/>
                <a:sym typeface="Forum"/>
              </a:defRPr>
            </a:lvl9pPr>
          </a:lstStyle>
          <a:p>
            <a:endParaRPr/>
          </a:p>
        </p:txBody>
      </p:sp>
      <p:sp>
        <p:nvSpPr>
          <p:cNvPr id="618" name="Google Shape;618;p13"/>
          <p:cNvSpPr txBox="1">
            <a:spLocks noGrp="1"/>
          </p:cNvSpPr>
          <p:nvPr>
            <p:ph type="title" idx="13" hasCustomPrompt="1"/>
          </p:nvPr>
        </p:nvSpPr>
        <p:spPr>
          <a:xfrm>
            <a:off x="3210312" y="3176894"/>
            <a:ext cx="668700" cy="68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6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19" name="Google Shape;619;p13"/>
          <p:cNvSpPr txBox="1">
            <a:spLocks noGrp="1"/>
          </p:cNvSpPr>
          <p:nvPr>
            <p:ph type="subTitle" idx="14"/>
          </p:nvPr>
        </p:nvSpPr>
        <p:spPr>
          <a:xfrm>
            <a:off x="3879012" y="3176894"/>
            <a:ext cx="1969800" cy="68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2200"/>
              <a:buFont typeface="Forum"/>
              <a:buNone/>
              <a:defRPr sz="2200" b="1">
                <a:solidFill>
                  <a:schemeClr val="dk2"/>
                </a:solidFill>
                <a:latin typeface="Forum"/>
                <a:ea typeface="Forum"/>
                <a:cs typeface="Forum"/>
                <a:sym typeface="Forum"/>
              </a:defRPr>
            </a:lvl1pPr>
            <a:lvl2pPr lvl="1" rtl="0">
              <a:spcBef>
                <a:spcPts val="0"/>
              </a:spcBef>
              <a:spcAft>
                <a:spcPts val="0"/>
              </a:spcAft>
              <a:buClr>
                <a:schemeClr val="dk2"/>
              </a:buClr>
              <a:buSzPts val="1400"/>
              <a:buFont typeface="Forum"/>
              <a:buNone/>
              <a:defRPr>
                <a:solidFill>
                  <a:schemeClr val="dk2"/>
                </a:solidFill>
                <a:latin typeface="Forum"/>
                <a:ea typeface="Forum"/>
                <a:cs typeface="Forum"/>
                <a:sym typeface="Forum"/>
              </a:defRPr>
            </a:lvl2pPr>
            <a:lvl3pPr lvl="2" rtl="0">
              <a:spcBef>
                <a:spcPts val="0"/>
              </a:spcBef>
              <a:spcAft>
                <a:spcPts val="0"/>
              </a:spcAft>
              <a:buClr>
                <a:schemeClr val="dk2"/>
              </a:buClr>
              <a:buSzPts val="1400"/>
              <a:buFont typeface="Forum"/>
              <a:buNone/>
              <a:defRPr>
                <a:solidFill>
                  <a:schemeClr val="dk2"/>
                </a:solidFill>
                <a:latin typeface="Forum"/>
                <a:ea typeface="Forum"/>
                <a:cs typeface="Forum"/>
                <a:sym typeface="Forum"/>
              </a:defRPr>
            </a:lvl3pPr>
            <a:lvl4pPr lvl="3" rtl="0">
              <a:spcBef>
                <a:spcPts val="0"/>
              </a:spcBef>
              <a:spcAft>
                <a:spcPts val="0"/>
              </a:spcAft>
              <a:buClr>
                <a:schemeClr val="dk2"/>
              </a:buClr>
              <a:buSzPts val="1400"/>
              <a:buFont typeface="Forum"/>
              <a:buNone/>
              <a:defRPr>
                <a:solidFill>
                  <a:schemeClr val="dk2"/>
                </a:solidFill>
                <a:latin typeface="Forum"/>
                <a:ea typeface="Forum"/>
                <a:cs typeface="Forum"/>
                <a:sym typeface="Forum"/>
              </a:defRPr>
            </a:lvl4pPr>
            <a:lvl5pPr lvl="4" rtl="0">
              <a:spcBef>
                <a:spcPts val="0"/>
              </a:spcBef>
              <a:spcAft>
                <a:spcPts val="0"/>
              </a:spcAft>
              <a:buClr>
                <a:schemeClr val="dk2"/>
              </a:buClr>
              <a:buSzPts val="1400"/>
              <a:buFont typeface="Forum"/>
              <a:buNone/>
              <a:defRPr>
                <a:solidFill>
                  <a:schemeClr val="dk2"/>
                </a:solidFill>
                <a:latin typeface="Forum"/>
                <a:ea typeface="Forum"/>
                <a:cs typeface="Forum"/>
                <a:sym typeface="Forum"/>
              </a:defRPr>
            </a:lvl5pPr>
            <a:lvl6pPr lvl="5" rtl="0">
              <a:spcBef>
                <a:spcPts val="0"/>
              </a:spcBef>
              <a:spcAft>
                <a:spcPts val="0"/>
              </a:spcAft>
              <a:buClr>
                <a:schemeClr val="dk2"/>
              </a:buClr>
              <a:buSzPts val="1400"/>
              <a:buFont typeface="Forum"/>
              <a:buNone/>
              <a:defRPr>
                <a:solidFill>
                  <a:schemeClr val="dk2"/>
                </a:solidFill>
                <a:latin typeface="Forum"/>
                <a:ea typeface="Forum"/>
                <a:cs typeface="Forum"/>
                <a:sym typeface="Forum"/>
              </a:defRPr>
            </a:lvl6pPr>
            <a:lvl7pPr lvl="6" rtl="0">
              <a:spcBef>
                <a:spcPts val="0"/>
              </a:spcBef>
              <a:spcAft>
                <a:spcPts val="0"/>
              </a:spcAft>
              <a:buClr>
                <a:schemeClr val="dk2"/>
              </a:buClr>
              <a:buSzPts val="1400"/>
              <a:buFont typeface="Forum"/>
              <a:buNone/>
              <a:defRPr>
                <a:solidFill>
                  <a:schemeClr val="dk2"/>
                </a:solidFill>
                <a:latin typeface="Forum"/>
                <a:ea typeface="Forum"/>
                <a:cs typeface="Forum"/>
                <a:sym typeface="Forum"/>
              </a:defRPr>
            </a:lvl7pPr>
            <a:lvl8pPr lvl="7" rtl="0">
              <a:spcBef>
                <a:spcPts val="0"/>
              </a:spcBef>
              <a:spcAft>
                <a:spcPts val="0"/>
              </a:spcAft>
              <a:buSzPts val="1400"/>
              <a:buFont typeface="Forum"/>
              <a:buNone/>
              <a:defRPr>
                <a:latin typeface="Forum"/>
                <a:ea typeface="Forum"/>
                <a:cs typeface="Forum"/>
                <a:sym typeface="Forum"/>
              </a:defRPr>
            </a:lvl8pPr>
            <a:lvl9pPr lvl="8" rtl="0">
              <a:spcBef>
                <a:spcPts val="1600"/>
              </a:spcBef>
              <a:spcAft>
                <a:spcPts val="1600"/>
              </a:spcAft>
              <a:buSzPts val="1400"/>
              <a:buFont typeface="Forum"/>
              <a:buNone/>
              <a:defRPr>
                <a:latin typeface="Forum"/>
                <a:ea typeface="Forum"/>
                <a:cs typeface="Forum"/>
                <a:sym typeface="Forum"/>
              </a:defRPr>
            </a:lvl9pPr>
          </a:lstStyle>
          <a:p>
            <a:endParaRPr/>
          </a:p>
        </p:txBody>
      </p:sp>
      <p:sp>
        <p:nvSpPr>
          <p:cNvPr id="620" name="Google Shape;620;p13"/>
          <p:cNvSpPr txBox="1">
            <a:spLocks noGrp="1"/>
          </p:cNvSpPr>
          <p:nvPr>
            <p:ph type="subTitle" idx="15"/>
          </p:nvPr>
        </p:nvSpPr>
        <p:spPr>
          <a:xfrm>
            <a:off x="3879012" y="3848047"/>
            <a:ext cx="1969800" cy="68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Font typeface="Forum"/>
              <a:buNone/>
              <a:defRPr>
                <a:solidFill>
                  <a:schemeClr val="lt2"/>
                </a:solidFill>
                <a:latin typeface="Forum"/>
                <a:ea typeface="Forum"/>
                <a:cs typeface="Forum"/>
                <a:sym typeface="Forum"/>
              </a:defRPr>
            </a:lvl1pPr>
            <a:lvl2pPr lvl="1" rtl="0">
              <a:spcBef>
                <a:spcPts val="0"/>
              </a:spcBef>
              <a:spcAft>
                <a:spcPts val="0"/>
              </a:spcAft>
              <a:buSzPts val="1400"/>
              <a:buFont typeface="Forum"/>
              <a:buNone/>
              <a:defRPr>
                <a:latin typeface="Forum"/>
                <a:ea typeface="Forum"/>
                <a:cs typeface="Forum"/>
                <a:sym typeface="Forum"/>
              </a:defRPr>
            </a:lvl2pPr>
            <a:lvl3pPr lvl="2" rtl="0">
              <a:spcBef>
                <a:spcPts val="0"/>
              </a:spcBef>
              <a:spcAft>
                <a:spcPts val="0"/>
              </a:spcAft>
              <a:buSzPts val="1400"/>
              <a:buFont typeface="Forum"/>
              <a:buNone/>
              <a:defRPr>
                <a:latin typeface="Forum"/>
                <a:ea typeface="Forum"/>
                <a:cs typeface="Forum"/>
                <a:sym typeface="Forum"/>
              </a:defRPr>
            </a:lvl3pPr>
            <a:lvl4pPr lvl="3" rtl="0">
              <a:spcBef>
                <a:spcPts val="0"/>
              </a:spcBef>
              <a:spcAft>
                <a:spcPts val="0"/>
              </a:spcAft>
              <a:buSzPts val="1400"/>
              <a:buFont typeface="Forum"/>
              <a:buNone/>
              <a:defRPr>
                <a:latin typeface="Forum"/>
                <a:ea typeface="Forum"/>
                <a:cs typeface="Forum"/>
                <a:sym typeface="Forum"/>
              </a:defRPr>
            </a:lvl4pPr>
            <a:lvl5pPr lvl="4" rtl="0">
              <a:spcBef>
                <a:spcPts val="0"/>
              </a:spcBef>
              <a:spcAft>
                <a:spcPts val="0"/>
              </a:spcAft>
              <a:buSzPts val="1400"/>
              <a:buFont typeface="Forum"/>
              <a:buNone/>
              <a:defRPr>
                <a:latin typeface="Forum"/>
                <a:ea typeface="Forum"/>
                <a:cs typeface="Forum"/>
                <a:sym typeface="Forum"/>
              </a:defRPr>
            </a:lvl5pPr>
            <a:lvl6pPr lvl="5" rtl="0">
              <a:spcBef>
                <a:spcPts val="0"/>
              </a:spcBef>
              <a:spcAft>
                <a:spcPts val="0"/>
              </a:spcAft>
              <a:buSzPts val="1400"/>
              <a:buFont typeface="Forum"/>
              <a:buNone/>
              <a:defRPr>
                <a:latin typeface="Forum"/>
                <a:ea typeface="Forum"/>
                <a:cs typeface="Forum"/>
                <a:sym typeface="Forum"/>
              </a:defRPr>
            </a:lvl6pPr>
            <a:lvl7pPr lvl="6" rtl="0">
              <a:spcBef>
                <a:spcPts val="0"/>
              </a:spcBef>
              <a:spcAft>
                <a:spcPts val="0"/>
              </a:spcAft>
              <a:buSzPts val="1400"/>
              <a:buFont typeface="Forum"/>
              <a:buNone/>
              <a:defRPr>
                <a:latin typeface="Forum"/>
                <a:ea typeface="Forum"/>
                <a:cs typeface="Forum"/>
                <a:sym typeface="Forum"/>
              </a:defRPr>
            </a:lvl7pPr>
            <a:lvl8pPr lvl="7" rtl="0">
              <a:spcBef>
                <a:spcPts val="0"/>
              </a:spcBef>
              <a:spcAft>
                <a:spcPts val="0"/>
              </a:spcAft>
              <a:buSzPts val="1400"/>
              <a:buFont typeface="Forum"/>
              <a:buNone/>
              <a:defRPr>
                <a:latin typeface="Forum"/>
                <a:ea typeface="Forum"/>
                <a:cs typeface="Forum"/>
                <a:sym typeface="Forum"/>
              </a:defRPr>
            </a:lvl8pPr>
            <a:lvl9pPr lvl="8" rtl="0">
              <a:spcBef>
                <a:spcPts val="1600"/>
              </a:spcBef>
              <a:spcAft>
                <a:spcPts val="1600"/>
              </a:spcAft>
              <a:buSzPts val="1400"/>
              <a:buFont typeface="Forum"/>
              <a:buNone/>
              <a:defRPr>
                <a:latin typeface="Forum"/>
                <a:ea typeface="Forum"/>
                <a:cs typeface="Forum"/>
                <a:sym typeface="Forum"/>
              </a:defRPr>
            </a:lvl9pPr>
          </a:lstStyle>
          <a:p>
            <a:endParaRPr/>
          </a:p>
        </p:txBody>
      </p:sp>
      <p:sp>
        <p:nvSpPr>
          <p:cNvPr id="621" name="Google Shape;621;p13"/>
          <p:cNvSpPr txBox="1">
            <a:spLocks noGrp="1"/>
          </p:cNvSpPr>
          <p:nvPr>
            <p:ph type="title" idx="16" hasCustomPrompt="1"/>
          </p:nvPr>
        </p:nvSpPr>
        <p:spPr>
          <a:xfrm>
            <a:off x="5790371" y="1531028"/>
            <a:ext cx="668700" cy="68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6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22" name="Google Shape;622;p13"/>
          <p:cNvSpPr txBox="1">
            <a:spLocks noGrp="1"/>
          </p:cNvSpPr>
          <p:nvPr>
            <p:ph type="subTitle" idx="17"/>
          </p:nvPr>
        </p:nvSpPr>
        <p:spPr>
          <a:xfrm>
            <a:off x="6459071" y="1531041"/>
            <a:ext cx="1969800" cy="68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2200"/>
              <a:buFont typeface="Forum"/>
              <a:buNone/>
              <a:defRPr sz="2200" b="1">
                <a:solidFill>
                  <a:schemeClr val="dk2"/>
                </a:solidFill>
                <a:latin typeface="Forum"/>
                <a:ea typeface="Forum"/>
                <a:cs typeface="Forum"/>
                <a:sym typeface="Forum"/>
              </a:defRPr>
            </a:lvl1pPr>
            <a:lvl2pPr lvl="1" rtl="0">
              <a:spcBef>
                <a:spcPts val="0"/>
              </a:spcBef>
              <a:spcAft>
                <a:spcPts val="0"/>
              </a:spcAft>
              <a:buClr>
                <a:schemeClr val="dk2"/>
              </a:buClr>
              <a:buSzPts val="1400"/>
              <a:buFont typeface="Forum"/>
              <a:buNone/>
              <a:defRPr>
                <a:solidFill>
                  <a:schemeClr val="dk2"/>
                </a:solidFill>
                <a:latin typeface="Forum"/>
                <a:ea typeface="Forum"/>
                <a:cs typeface="Forum"/>
                <a:sym typeface="Forum"/>
              </a:defRPr>
            </a:lvl2pPr>
            <a:lvl3pPr lvl="2" rtl="0">
              <a:spcBef>
                <a:spcPts val="0"/>
              </a:spcBef>
              <a:spcAft>
                <a:spcPts val="0"/>
              </a:spcAft>
              <a:buClr>
                <a:schemeClr val="dk2"/>
              </a:buClr>
              <a:buSzPts val="1400"/>
              <a:buFont typeface="Forum"/>
              <a:buNone/>
              <a:defRPr>
                <a:solidFill>
                  <a:schemeClr val="dk2"/>
                </a:solidFill>
                <a:latin typeface="Forum"/>
                <a:ea typeface="Forum"/>
                <a:cs typeface="Forum"/>
                <a:sym typeface="Forum"/>
              </a:defRPr>
            </a:lvl3pPr>
            <a:lvl4pPr lvl="3" rtl="0">
              <a:spcBef>
                <a:spcPts val="0"/>
              </a:spcBef>
              <a:spcAft>
                <a:spcPts val="0"/>
              </a:spcAft>
              <a:buClr>
                <a:schemeClr val="dk2"/>
              </a:buClr>
              <a:buSzPts val="1400"/>
              <a:buFont typeface="Forum"/>
              <a:buNone/>
              <a:defRPr>
                <a:solidFill>
                  <a:schemeClr val="dk2"/>
                </a:solidFill>
                <a:latin typeface="Forum"/>
                <a:ea typeface="Forum"/>
                <a:cs typeface="Forum"/>
                <a:sym typeface="Forum"/>
              </a:defRPr>
            </a:lvl4pPr>
            <a:lvl5pPr lvl="4" rtl="0">
              <a:spcBef>
                <a:spcPts val="0"/>
              </a:spcBef>
              <a:spcAft>
                <a:spcPts val="0"/>
              </a:spcAft>
              <a:buClr>
                <a:schemeClr val="dk2"/>
              </a:buClr>
              <a:buSzPts val="1400"/>
              <a:buFont typeface="Forum"/>
              <a:buNone/>
              <a:defRPr>
                <a:solidFill>
                  <a:schemeClr val="dk2"/>
                </a:solidFill>
                <a:latin typeface="Forum"/>
                <a:ea typeface="Forum"/>
                <a:cs typeface="Forum"/>
                <a:sym typeface="Forum"/>
              </a:defRPr>
            </a:lvl5pPr>
            <a:lvl6pPr lvl="5" rtl="0">
              <a:spcBef>
                <a:spcPts val="0"/>
              </a:spcBef>
              <a:spcAft>
                <a:spcPts val="0"/>
              </a:spcAft>
              <a:buClr>
                <a:schemeClr val="dk2"/>
              </a:buClr>
              <a:buSzPts val="1400"/>
              <a:buFont typeface="Forum"/>
              <a:buNone/>
              <a:defRPr>
                <a:solidFill>
                  <a:schemeClr val="dk2"/>
                </a:solidFill>
                <a:latin typeface="Forum"/>
                <a:ea typeface="Forum"/>
                <a:cs typeface="Forum"/>
                <a:sym typeface="Forum"/>
              </a:defRPr>
            </a:lvl6pPr>
            <a:lvl7pPr lvl="6" rtl="0">
              <a:spcBef>
                <a:spcPts val="0"/>
              </a:spcBef>
              <a:spcAft>
                <a:spcPts val="0"/>
              </a:spcAft>
              <a:buClr>
                <a:schemeClr val="dk2"/>
              </a:buClr>
              <a:buSzPts val="1400"/>
              <a:buFont typeface="Forum"/>
              <a:buNone/>
              <a:defRPr>
                <a:solidFill>
                  <a:schemeClr val="dk2"/>
                </a:solidFill>
                <a:latin typeface="Forum"/>
                <a:ea typeface="Forum"/>
                <a:cs typeface="Forum"/>
                <a:sym typeface="Forum"/>
              </a:defRPr>
            </a:lvl7pPr>
            <a:lvl8pPr lvl="7" rtl="0">
              <a:spcBef>
                <a:spcPts val="0"/>
              </a:spcBef>
              <a:spcAft>
                <a:spcPts val="0"/>
              </a:spcAft>
              <a:buSzPts val="1400"/>
              <a:buFont typeface="Forum"/>
              <a:buNone/>
              <a:defRPr>
                <a:latin typeface="Forum"/>
                <a:ea typeface="Forum"/>
                <a:cs typeface="Forum"/>
                <a:sym typeface="Forum"/>
              </a:defRPr>
            </a:lvl8pPr>
            <a:lvl9pPr lvl="8" rtl="0">
              <a:spcBef>
                <a:spcPts val="1600"/>
              </a:spcBef>
              <a:spcAft>
                <a:spcPts val="1600"/>
              </a:spcAft>
              <a:buSzPts val="1400"/>
              <a:buFont typeface="Forum"/>
              <a:buNone/>
              <a:defRPr>
                <a:latin typeface="Forum"/>
                <a:ea typeface="Forum"/>
                <a:cs typeface="Forum"/>
                <a:sym typeface="Forum"/>
              </a:defRPr>
            </a:lvl9pPr>
          </a:lstStyle>
          <a:p>
            <a:endParaRPr/>
          </a:p>
        </p:txBody>
      </p:sp>
      <p:sp>
        <p:nvSpPr>
          <p:cNvPr id="623" name="Google Shape;623;p13"/>
          <p:cNvSpPr txBox="1">
            <a:spLocks noGrp="1"/>
          </p:cNvSpPr>
          <p:nvPr>
            <p:ph type="subTitle" idx="18"/>
          </p:nvPr>
        </p:nvSpPr>
        <p:spPr>
          <a:xfrm>
            <a:off x="6459071" y="2203974"/>
            <a:ext cx="1969800" cy="68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Font typeface="Forum"/>
              <a:buNone/>
              <a:defRPr>
                <a:solidFill>
                  <a:schemeClr val="lt2"/>
                </a:solidFill>
                <a:latin typeface="Forum"/>
                <a:ea typeface="Forum"/>
                <a:cs typeface="Forum"/>
                <a:sym typeface="Forum"/>
              </a:defRPr>
            </a:lvl1pPr>
            <a:lvl2pPr lvl="1" rtl="0">
              <a:spcBef>
                <a:spcPts val="0"/>
              </a:spcBef>
              <a:spcAft>
                <a:spcPts val="0"/>
              </a:spcAft>
              <a:buSzPts val="1400"/>
              <a:buFont typeface="Forum"/>
              <a:buNone/>
              <a:defRPr>
                <a:latin typeface="Forum"/>
                <a:ea typeface="Forum"/>
                <a:cs typeface="Forum"/>
                <a:sym typeface="Forum"/>
              </a:defRPr>
            </a:lvl2pPr>
            <a:lvl3pPr lvl="2" rtl="0">
              <a:spcBef>
                <a:spcPts val="0"/>
              </a:spcBef>
              <a:spcAft>
                <a:spcPts val="0"/>
              </a:spcAft>
              <a:buSzPts val="1400"/>
              <a:buFont typeface="Forum"/>
              <a:buNone/>
              <a:defRPr>
                <a:latin typeface="Forum"/>
                <a:ea typeface="Forum"/>
                <a:cs typeface="Forum"/>
                <a:sym typeface="Forum"/>
              </a:defRPr>
            </a:lvl3pPr>
            <a:lvl4pPr lvl="3" rtl="0">
              <a:spcBef>
                <a:spcPts val="0"/>
              </a:spcBef>
              <a:spcAft>
                <a:spcPts val="0"/>
              </a:spcAft>
              <a:buSzPts val="1400"/>
              <a:buFont typeface="Forum"/>
              <a:buNone/>
              <a:defRPr>
                <a:latin typeface="Forum"/>
                <a:ea typeface="Forum"/>
                <a:cs typeface="Forum"/>
                <a:sym typeface="Forum"/>
              </a:defRPr>
            </a:lvl4pPr>
            <a:lvl5pPr lvl="4" rtl="0">
              <a:spcBef>
                <a:spcPts val="0"/>
              </a:spcBef>
              <a:spcAft>
                <a:spcPts val="0"/>
              </a:spcAft>
              <a:buSzPts val="1400"/>
              <a:buFont typeface="Forum"/>
              <a:buNone/>
              <a:defRPr>
                <a:latin typeface="Forum"/>
                <a:ea typeface="Forum"/>
                <a:cs typeface="Forum"/>
                <a:sym typeface="Forum"/>
              </a:defRPr>
            </a:lvl5pPr>
            <a:lvl6pPr lvl="5" rtl="0">
              <a:spcBef>
                <a:spcPts val="0"/>
              </a:spcBef>
              <a:spcAft>
                <a:spcPts val="0"/>
              </a:spcAft>
              <a:buSzPts val="1400"/>
              <a:buFont typeface="Forum"/>
              <a:buNone/>
              <a:defRPr>
                <a:latin typeface="Forum"/>
                <a:ea typeface="Forum"/>
                <a:cs typeface="Forum"/>
                <a:sym typeface="Forum"/>
              </a:defRPr>
            </a:lvl6pPr>
            <a:lvl7pPr lvl="6" rtl="0">
              <a:spcBef>
                <a:spcPts val="0"/>
              </a:spcBef>
              <a:spcAft>
                <a:spcPts val="0"/>
              </a:spcAft>
              <a:buSzPts val="1400"/>
              <a:buFont typeface="Forum"/>
              <a:buNone/>
              <a:defRPr>
                <a:latin typeface="Forum"/>
                <a:ea typeface="Forum"/>
                <a:cs typeface="Forum"/>
                <a:sym typeface="Forum"/>
              </a:defRPr>
            </a:lvl7pPr>
            <a:lvl8pPr lvl="7" rtl="0">
              <a:spcBef>
                <a:spcPts val="0"/>
              </a:spcBef>
              <a:spcAft>
                <a:spcPts val="0"/>
              </a:spcAft>
              <a:buSzPts val="1400"/>
              <a:buFont typeface="Forum"/>
              <a:buNone/>
              <a:defRPr>
                <a:latin typeface="Forum"/>
                <a:ea typeface="Forum"/>
                <a:cs typeface="Forum"/>
                <a:sym typeface="Forum"/>
              </a:defRPr>
            </a:lvl8pPr>
            <a:lvl9pPr lvl="8" rtl="0">
              <a:spcBef>
                <a:spcPts val="1600"/>
              </a:spcBef>
              <a:spcAft>
                <a:spcPts val="1600"/>
              </a:spcAft>
              <a:buSzPts val="1400"/>
              <a:buFont typeface="Forum"/>
              <a:buNone/>
              <a:defRPr>
                <a:latin typeface="Forum"/>
                <a:ea typeface="Forum"/>
                <a:cs typeface="Forum"/>
                <a:sym typeface="Forum"/>
              </a:defRPr>
            </a:lvl9pPr>
          </a:lstStyle>
          <a:p>
            <a:endParaRPr/>
          </a:p>
        </p:txBody>
      </p:sp>
      <p:sp>
        <p:nvSpPr>
          <p:cNvPr id="624" name="Google Shape;624;p13"/>
          <p:cNvSpPr txBox="1">
            <a:spLocks noGrp="1"/>
          </p:cNvSpPr>
          <p:nvPr>
            <p:ph type="title" idx="19" hasCustomPrompt="1"/>
          </p:nvPr>
        </p:nvSpPr>
        <p:spPr>
          <a:xfrm>
            <a:off x="5792420" y="3176894"/>
            <a:ext cx="668700" cy="68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6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25" name="Google Shape;625;p13"/>
          <p:cNvSpPr txBox="1">
            <a:spLocks noGrp="1"/>
          </p:cNvSpPr>
          <p:nvPr>
            <p:ph type="subTitle" idx="20"/>
          </p:nvPr>
        </p:nvSpPr>
        <p:spPr>
          <a:xfrm>
            <a:off x="6461120" y="3176894"/>
            <a:ext cx="1969800" cy="685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2200"/>
              <a:buFont typeface="Forum"/>
              <a:buNone/>
              <a:defRPr sz="2200" b="1">
                <a:solidFill>
                  <a:schemeClr val="dk2"/>
                </a:solidFill>
                <a:latin typeface="Forum"/>
                <a:ea typeface="Forum"/>
                <a:cs typeface="Forum"/>
                <a:sym typeface="Forum"/>
              </a:defRPr>
            </a:lvl1pPr>
            <a:lvl2pPr lvl="1" rtl="0">
              <a:spcBef>
                <a:spcPts val="0"/>
              </a:spcBef>
              <a:spcAft>
                <a:spcPts val="0"/>
              </a:spcAft>
              <a:buClr>
                <a:schemeClr val="dk2"/>
              </a:buClr>
              <a:buSzPts val="1400"/>
              <a:buFont typeface="Forum"/>
              <a:buNone/>
              <a:defRPr>
                <a:solidFill>
                  <a:schemeClr val="dk2"/>
                </a:solidFill>
                <a:latin typeface="Forum"/>
                <a:ea typeface="Forum"/>
                <a:cs typeface="Forum"/>
                <a:sym typeface="Forum"/>
              </a:defRPr>
            </a:lvl2pPr>
            <a:lvl3pPr lvl="2" rtl="0">
              <a:spcBef>
                <a:spcPts val="0"/>
              </a:spcBef>
              <a:spcAft>
                <a:spcPts val="0"/>
              </a:spcAft>
              <a:buClr>
                <a:schemeClr val="dk2"/>
              </a:buClr>
              <a:buSzPts val="1400"/>
              <a:buFont typeface="Forum"/>
              <a:buNone/>
              <a:defRPr>
                <a:solidFill>
                  <a:schemeClr val="dk2"/>
                </a:solidFill>
                <a:latin typeface="Forum"/>
                <a:ea typeface="Forum"/>
                <a:cs typeface="Forum"/>
                <a:sym typeface="Forum"/>
              </a:defRPr>
            </a:lvl3pPr>
            <a:lvl4pPr lvl="3" rtl="0">
              <a:spcBef>
                <a:spcPts val="0"/>
              </a:spcBef>
              <a:spcAft>
                <a:spcPts val="0"/>
              </a:spcAft>
              <a:buClr>
                <a:schemeClr val="dk2"/>
              </a:buClr>
              <a:buSzPts val="1400"/>
              <a:buFont typeface="Forum"/>
              <a:buNone/>
              <a:defRPr>
                <a:solidFill>
                  <a:schemeClr val="dk2"/>
                </a:solidFill>
                <a:latin typeface="Forum"/>
                <a:ea typeface="Forum"/>
                <a:cs typeface="Forum"/>
                <a:sym typeface="Forum"/>
              </a:defRPr>
            </a:lvl4pPr>
            <a:lvl5pPr lvl="4" rtl="0">
              <a:spcBef>
                <a:spcPts val="0"/>
              </a:spcBef>
              <a:spcAft>
                <a:spcPts val="0"/>
              </a:spcAft>
              <a:buClr>
                <a:schemeClr val="dk2"/>
              </a:buClr>
              <a:buSzPts val="1400"/>
              <a:buFont typeface="Forum"/>
              <a:buNone/>
              <a:defRPr>
                <a:solidFill>
                  <a:schemeClr val="dk2"/>
                </a:solidFill>
                <a:latin typeface="Forum"/>
                <a:ea typeface="Forum"/>
                <a:cs typeface="Forum"/>
                <a:sym typeface="Forum"/>
              </a:defRPr>
            </a:lvl5pPr>
            <a:lvl6pPr lvl="5" rtl="0">
              <a:spcBef>
                <a:spcPts val="0"/>
              </a:spcBef>
              <a:spcAft>
                <a:spcPts val="0"/>
              </a:spcAft>
              <a:buClr>
                <a:schemeClr val="dk2"/>
              </a:buClr>
              <a:buSzPts val="1400"/>
              <a:buFont typeface="Forum"/>
              <a:buNone/>
              <a:defRPr>
                <a:solidFill>
                  <a:schemeClr val="dk2"/>
                </a:solidFill>
                <a:latin typeface="Forum"/>
                <a:ea typeface="Forum"/>
                <a:cs typeface="Forum"/>
                <a:sym typeface="Forum"/>
              </a:defRPr>
            </a:lvl6pPr>
            <a:lvl7pPr lvl="6" rtl="0">
              <a:spcBef>
                <a:spcPts val="0"/>
              </a:spcBef>
              <a:spcAft>
                <a:spcPts val="0"/>
              </a:spcAft>
              <a:buClr>
                <a:schemeClr val="dk2"/>
              </a:buClr>
              <a:buSzPts val="1400"/>
              <a:buFont typeface="Forum"/>
              <a:buNone/>
              <a:defRPr>
                <a:solidFill>
                  <a:schemeClr val="dk2"/>
                </a:solidFill>
                <a:latin typeface="Forum"/>
                <a:ea typeface="Forum"/>
                <a:cs typeface="Forum"/>
                <a:sym typeface="Forum"/>
              </a:defRPr>
            </a:lvl7pPr>
            <a:lvl8pPr lvl="7" rtl="0">
              <a:spcBef>
                <a:spcPts val="0"/>
              </a:spcBef>
              <a:spcAft>
                <a:spcPts val="0"/>
              </a:spcAft>
              <a:buSzPts val="1400"/>
              <a:buFont typeface="Forum"/>
              <a:buNone/>
              <a:defRPr>
                <a:latin typeface="Forum"/>
                <a:ea typeface="Forum"/>
                <a:cs typeface="Forum"/>
                <a:sym typeface="Forum"/>
              </a:defRPr>
            </a:lvl8pPr>
            <a:lvl9pPr lvl="8" rtl="0">
              <a:spcBef>
                <a:spcPts val="1600"/>
              </a:spcBef>
              <a:spcAft>
                <a:spcPts val="1600"/>
              </a:spcAft>
              <a:buSzPts val="1400"/>
              <a:buFont typeface="Forum"/>
              <a:buNone/>
              <a:defRPr>
                <a:latin typeface="Forum"/>
                <a:ea typeface="Forum"/>
                <a:cs typeface="Forum"/>
                <a:sym typeface="Forum"/>
              </a:defRPr>
            </a:lvl9pPr>
          </a:lstStyle>
          <a:p>
            <a:endParaRPr/>
          </a:p>
        </p:txBody>
      </p:sp>
      <p:sp>
        <p:nvSpPr>
          <p:cNvPr id="626" name="Google Shape;626;p13"/>
          <p:cNvSpPr txBox="1">
            <a:spLocks noGrp="1"/>
          </p:cNvSpPr>
          <p:nvPr>
            <p:ph type="subTitle" idx="21"/>
          </p:nvPr>
        </p:nvSpPr>
        <p:spPr>
          <a:xfrm>
            <a:off x="6461120" y="3848047"/>
            <a:ext cx="1969800" cy="68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Font typeface="Forum"/>
              <a:buNone/>
              <a:defRPr>
                <a:solidFill>
                  <a:schemeClr val="lt2"/>
                </a:solidFill>
                <a:latin typeface="Forum"/>
                <a:ea typeface="Forum"/>
                <a:cs typeface="Forum"/>
                <a:sym typeface="Forum"/>
              </a:defRPr>
            </a:lvl1pPr>
            <a:lvl2pPr lvl="1" rtl="0">
              <a:spcBef>
                <a:spcPts val="0"/>
              </a:spcBef>
              <a:spcAft>
                <a:spcPts val="0"/>
              </a:spcAft>
              <a:buSzPts val="1400"/>
              <a:buFont typeface="Forum"/>
              <a:buNone/>
              <a:defRPr>
                <a:latin typeface="Forum"/>
                <a:ea typeface="Forum"/>
                <a:cs typeface="Forum"/>
                <a:sym typeface="Forum"/>
              </a:defRPr>
            </a:lvl2pPr>
            <a:lvl3pPr lvl="2" rtl="0">
              <a:spcBef>
                <a:spcPts val="0"/>
              </a:spcBef>
              <a:spcAft>
                <a:spcPts val="0"/>
              </a:spcAft>
              <a:buSzPts val="1400"/>
              <a:buFont typeface="Forum"/>
              <a:buNone/>
              <a:defRPr>
                <a:latin typeface="Forum"/>
                <a:ea typeface="Forum"/>
                <a:cs typeface="Forum"/>
                <a:sym typeface="Forum"/>
              </a:defRPr>
            </a:lvl3pPr>
            <a:lvl4pPr lvl="3" rtl="0">
              <a:spcBef>
                <a:spcPts val="0"/>
              </a:spcBef>
              <a:spcAft>
                <a:spcPts val="0"/>
              </a:spcAft>
              <a:buSzPts val="1400"/>
              <a:buFont typeface="Forum"/>
              <a:buNone/>
              <a:defRPr>
                <a:latin typeface="Forum"/>
                <a:ea typeface="Forum"/>
                <a:cs typeface="Forum"/>
                <a:sym typeface="Forum"/>
              </a:defRPr>
            </a:lvl4pPr>
            <a:lvl5pPr lvl="4" rtl="0">
              <a:spcBef>
                <a:spcPts val="0"/>
              </a:spcBef>
              <a:spcAft>
                <a:spcPts val="0"/>
              </a:spcAft>
              <a:buSzPts val="1400"/>
              <a:buFont typeface="Forum"/>
              <a:buNone/>
              <a:defRPr>
                <a:latin typeface="Forum"/>
                <a:ea typeface="Forum"/>
                <a:cs typeface="Forum"/>
                <a:sym typeface="Forum"/>
              </a:defRPr>
            </a:lvl5pPr>
            <a:lvl6pPr lvl="5" rtl="0">
              <a:spcBef>
                <a:spcPts val="0"/>
              </a:spcBef>
              <a:spcAft>
                <a:spcPts val="0"/>
              </a:spcAft>
              <a:buSzPts val="1400"/>
              <a:buFont typeface="Forum"/>
              <a:buNone/>
              <a:defRPr>
                <a:latin typeface="Forum"/>
                <a:ea typeface="Forum"/>
                <a:cs typeface="Forum"/>
                <a:sym typeface="Forum"/>
              </a:defRPr>
            </a:lvl6pPr>
            <a:lvl7pPr lvl="6" rtl="0">
              <a:spcBef>
                <a:spcPts val="0"/>
              </a:spcBef>
              <a:spcAft>
                <a:spcPts val="0"/>
              </a:spcAft>
              <a:buSzPts val="1400"/>
              <a:buFont typeface="Forum"/>
              <a:buNone/>
              <a:defRPr>
                <a:latin typeface="Forum"/>
                <a:ea typeface="Forum"/>
                <a:cs typeface="Forum"/>
                <a:sym typeface="Forum"/>
              </a:defRPr>
            </a:lvl7pPr>
            <a:lvl8pPr lvl="7" rtl="0">
              <a:spcBef>
                <a:spcPts val="0"/>
              </a:spcBef>
              <a:spcAft>
                <a:spcPts val="0"/>
              </a:spcAft>
              <a:buSzPts val="1400"/>
              <a:buFont typeface="Forum"/>
              <a:buNone/>
              <a:defRPr>
                <a:latin typeface="Forum"/>
                <a:ea typeface="Forum"/>
                <a:cs typeface="Forum"/>
                <a:sym typeface="Forum"/>
              </a:defRPr>
            </a:lvl8pPr>
            <a:lvl9pPr lvl="8" rtl="0">
              <a:spcBef>
                <a:spcPts val="1600"/>
              </a:spcBef>
              <a:spcAft>
                <a:spcPts val="1600"/>
              </a:spcAft>
              <a:buSzPts val="1400"/>
              <a:buFont typeface="Forum"/>
              <a:buNone/>
              <a:defRPr>
                <a:latin typeface="Forum"/>
                <a:ea typeface="Forum"/>
                <a:cs typeface="Forum"/>
                <a:sym typeface="Forum"/>
              </a:defRPr>
            </a:lvl9pPr>
          </a:lstStyle>
          <a:p>
            <a:endParaRPr/>
          </a:p>
        </p:txBody>
      </p:sp>
      <p:grpSp>
        <p:nvGrpSpPr>
          <p:cNvPr id="627" name="Google Shape;627;p13"/>
          <p:cNvGrpSpPr/>
          <p:nvPr/>
        </p:nvGrpSpPr>
        <p:grpSpPr>
          <a:xfrm flipH="1">
            <a:off x="7820020" y="174938"/>
            <a:ext cx="1358606" cy="743436"/>
            <a:chOff x="7366275" y="1412350"/>
            <a:chExt cx="547075" cy="299350"/>
          </a:xfrm>
        </p:grpSpPr>
        <p:sp>
          <p:nvSpPr>
            <p:cNvPr id="628" name="Google Shape;628;p13"/>
            <p:cNvSpPr/>
            <p:nvPr/>
          </p:nvSpPr>
          <p:spPr>
            <a:xfrm>
              <a:off x="7462175" y="1412350"/>
              <a:ext cx="282725" cy="85025"/>
            </a:xfrm>
            <a:custGeom>
              <a:avLst/>
              <a:gdLst/>
              <a:ahLst/>
              <a:cxnLst/>
              <a:rect l="l" t="t" r="r" b="b"/>
              <a:pathLst>
                <a:path w="11309" h="3401" extrusionOk="0">
                  <a:moveTo>
                    <a:pt x="5005" y="216"/>
                  </a:moveTo>
                  <a:cubicBezTo>
                    <a:pt x="6124" y="216"/>
                    <a:pt x="7245" y="617"/>
                    <a:pt x="8306" y="799"/>
                  </a:cubicBezTo>
                  <a:cubicBezTo>
                    <a:pt x="8892" y="879"/>
                    <a:pt x="9465" y="923"/>
                    <a:pt x="10034" y="923"/>
                  </a:cubicBezTo>
                  <a:cubicBezTo>
                    <a:pt x="10137" y="923"/>
                    <a:pt x="10240" y="922"/>
                    <a:pt x="10342" y="919"/>
                  </a:cubicBezTo>
                  <a:lnTo>
                    <a:pt x="10342" y="919"/>
                  </a:lnTo>
                  <a:cubicBezTo>
                    <a:pt x="9119" y="1323"/>
                    <a:pt x="7879" y="1722"/>
                    <a:pt x="6638" y="2099"/>
                  </a:cubicBezTo>
                  <a:cubicBezTo>
                    <a:pt x="5838" y="2333"/>
                    <a:pt x="5070" y="2533"/>
                    <a:pt x="4270" y="2733"/>
                  </a:cubicBezTo>
                  <a:cubicBezTo>
                    <a:pt x="3536" y="2900"/>
                    <a:pt x="2802" y="3100"/>
                    <a:pt x="2035" y="3167"/>
                  </a:cubicBezTo>
                  <a:cubicBezTo>
                    <a:pt x="1988" y="3169"/>
                    <a:pt x="1941" y="3171"/>
                    <a:pt x="1894" y="3171"/>
                  </a:cubicBezTo>
                  <a:cubicBezTo>
                    <a:pt x="1463" y="3171"/>
                    <a:pt x="1019" y="3071"/>
                    <a:pt x="595" y="2932"/>
                  </a:cubicBezTo>
                  <a:lnTo>
                    <a:pt x="595" y="2932"/>
                  </a:lnTo>
                  <a:cubicBezTo>
                    <a:pt x="1870" y="2214"/>
                    <a:pt x="2575" y="713"/>
                    <a:pt x="4036" y="332"/>
                  </a:cubicBezTo>
                  <a:cubicBezTo>
                    <a:pt x="4358" y="249"/>
                    <a:pt x="4682" y="216"/>
                    <a:pt x="5005" y="216"/>
                  </a:cubicBezTo>
                  <a:close/>
                  <a:moveTo>
                    <a:pt x="5052" y="0"/>
                  </a:moveTo>
                  <a:cubicBezTo>
                    <a:pt x="4816" y="0"/>
                    <a:pt x="4579" y="19"/>
                    <a:pt x="4337" y="65"/>
                  </a:cubicBezTo>
                  <a:cubicBezTo>
                    <a:pt x="3636" y="198"/>
                    <a:pt x="3069" y="565"/>
                    <a:pt x="2535" y="1065"/>
                  </a:cubicBezTo>
                  <a:cubicBezTo>
                    <a:pt x="1868" y="1666"/>
                    <a:pt x="1301" y="2433"/>
                    <a:pt x="467" y="2833"/>
                  </a:cubicBezTo>
                  <a:cubicBezTo>
                    <a:pt x="449" y="2833"/>
                    <a:pt x="434" y="2850"/>
                    <a:pt x="422" y="2874"/>
                  </a:cubicBezTo>
                  <a:lnTo>
                    <a:pt x="422" y="2874"/>
                  </a:lnTo>
                  <a:cubicBezTo>
                    <a:pt x="324" y="2839"/>
                    <a:pt x="228" y="2803"/>
                    <a:pt x="134" y="2767"/>
                  </a:cubicBezTo>
                  <a:cubicBezTo>
                    <a:pt x="100" y="2767"/>
                    <a:pt x="0" y="3000"/>
                    <a:pt x="67" y="3000"/>
                  </a:cubicBezTo>
                  <a:cubicBezTo>
                    <a:pt x="534" y="3200"/>
                    <a:pt x="1068" y="3367"/>
                    <a:pt x="1601" y="3400"/>
                  </a:cubicBezTo>
                  <a:cubicBezTo>
                    <a:pt x="2369" y="3400"/>
                    <a:pt x="3102" y="3234"/>
                    <a:pt x="3836" y="3067"/>
                  </a:cubicBezTo>
                  <a:cubicBezTo>
                    <a:pt x="5404" y="2700"/>
                    <a:pt x="6972" y="2233"/>
                    <a:pt x="8506" y="1733"/>
                  </a:cubicBezTo>
                  <a:cubicBezTo>
                    <a:pt x="9407" y="1466"/>
                    <a:pt x="10274" y="1165"/>
                    <a:pt x="11175" y="865"/>
                  </a:cubicBezTo>
                  <a:cubicBezTo>
                    <a:pt x="11208" y="865"/>
                    <a:pt x="11308" y="632"/>
                    <a:pt x="11242" y="632"/>
                  </a:cubicBezTo>
                  <a:lnTo>
                    <a:pt x="11242" y="632"/>
                  </a:lnTo>
                  <a:cubicBezTo>
                    <a:pt x="11230" y="633"/>
                    <a:pt x="11219" y="633"/>
                    <a:pt x="11208" y="634"/>
                  </a:cubicBezTo>
                  <a:lnTo>
                    <a:pt x="11208" y="634"/>
                  </a:lnTo>
                  <a:cubicBezTo>
                    <a:pt x="11208" y="633"/>
                    <a:pt x="11208" y="633"/>
                    <a:pt x="11208" y="632"/>
                  </a:cubicBezTo>
                  <a:lnTo>
                    <a:pt x="11208" y="632"/>
                  </a:lnTo>
                  <a:cubicBezTo>
                    <a:pt x="11205" y="633"/>
                    <a:pt x="11202" y="634"/>
                    <a:pt x="11199" y="635"/>
                  </a:cubicBezTo>
                  <a:lnTo>
                    <a:pt x="11199" y="635"/>
                  </a:lnTo>
                  <a:cubicBezTo>
                    <a:pt x="10809" y="663"/>
                    <a:pt x="10425" y="678"/>
                    <a:pt x="10044" y="678"/>
                  </a:cubicBezTo>
                  <a:cubicBezTo>
                    <a:pt x="9561" y="678"/>
                    <a:pt x="9084" y="653"/>
                    <a:pt x="8606" y="598"/>
                  </a:cubicBezTo>
                  <a:cubicBezTo>
                    <a:pt x="7839" y="498"/>
                    <a:pt x="7139" y="298"/>
                    <a:pt x="6371" y="131"/>
                  </a:cubicBezTo>
                  <a:cubicBezTo>
                    <a:pt x="5935" y="66"/>
                    <a:pt x="5498" y="0"/>
                    <a:pt x="50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3"/>
            <p:cNvSpPr/>
            <p:nvPr/>
          </p:nvSpPr>
          <p:spPr>
            <a:xfrm>
              <a:off x="7402725" y="1428125"/>
              <a:ext cx="341325" cy="86350"/>
            </a:xfrm>
            <a:custGeom>
              <a:avLst/>
              <a:gdLst/>
              <a:ahLst/>
              <a:cxnLst/>
              <a:rect l="l" t="t" r="r" b="b"/>
              <a:pathLst>
                <a:path w="13653" h="3454" extrusionOk="0">
                  <a:moveTo>
                    <a:pt x="13586" y="1"/>
                  </a:moveTo>
                  <a:cubicBezTo>
                    <a:pt x="11585" y="34"/>
                    <a:pt x="9550" y="401"/>
                    <a:pt x="7582" y="701"/>
                  </a:cubicBezTo>
                  <a:cubicBezTo>
                    <a:pt x="7082" y="801"/>
                    <a:pt x="6581" y="868"/>
                    <a:pt x="6081" y="935"/>
                  </a:cubicBezTo>
                  <a:cubicBezTo>
                    <a:pt x="5614" y="1001"/>
                    <a:pt x="5113" y="1068"/>
                    <a:pt x="4680" y="1268"/>
                  </a:cubicBezTo>
                  <a:cubicBezTo>
                    <a:pt x="4179" y="1468"/>
                    <a:pt x="3779" y="1835"/>
                    <a:pt x="3279" y="2002"/>
                  </a:cubicBezTo>
                  <a:cubicBezTo>
                    <a:pt x="2812" y="2102"/>
                    <a:pt x="2345" y="2169"/>
                    <a:pt x="1878" y="2269"/>
                  </a:cubicBezTo>
                  <a:cubicBezTo>
                    <a:pt x="1211" y="2436"/>
                    <a:pt x="177" y="2603"/>
                    <a:pt x="10" y="3403"/>
                  </a:cubicBezTo>
                  <a:cubicBezTo>
                    <a:pt x="1" y="3439"/>
                    <a:pt x="4" y="3453"/>
                    <a:pt x="13" y="3453"/>
                  </a:cubicBezTo>
                  <a:cubicBezTo>
                    <a:pt x="39" y="3453"/>
                    <a:pt x="110" y="3352"/>
                    <a:pt x="110" y="3303"/>
                  </a:cubicBezTo>
                  <a:cubicBezTo>
                    <a:pt x="177" y="3136"/>
                    <a:pt x="410" y="3003"/>
                    <a:pt x="544" y="2936"/>
                  </a:cubicBezTo>
                  <a:cubicBezTo>
                    <a:pt x="710" y="2836"/>
                    <a:pt x="910" y="2769"/>
                    <a:pt x="1077" y="2703"/>
                  </a:cubicBezTo>
                  <a:cubicBezTo>
                    <a:pt x="1444" y="2603"/>
                    <a:pt x="1811" y="2503"/>
                    <a:pt x="2145" y="2436"/>
                  </a:cubicBezTo>
                  <a:cubicBezTo>
                    <a:pt x="2612" y="2336"/>
                    <a:pt x="3079" y="2302"/>
                    <a:pt x="3512" y="2102"/>
                  </a:cubicBezTo>
                  <a:cubicBezTo>
                    <a:pt x="3979" y="1935"/>
                    <a:pt x="4346" y="1569"/>
                    <a:pt x="4813" y="1435"/>
                  </a:cubicBezTo>
                  <a:cubicBezTo>
                    <a:pt x="5247" y="1268"/>
                    <a:pt x="5681" y="1235"/>
                    <a:pt x="6148" y="1168"/>
                  </a:cubicBezTo>
                  <a:cubicBezTo>
                    <a:pt x="6615" y="1102"/>
                    <a:pt x="7048" y="1001"/>
                    <a:pt x="7482" y="935"/>
                  </a:cubicBezTo>
                  <a:cubicBezTo>
                    <a:pt x="8449" y="801"/>
                    <a:pt x="9417" y="635"/>
                    <a:pt x="10351" y="501"/>
                  </a:cubicBezTo>
                  <a:cubicBezTo>
                    <a:pt x="11418" y="368"/>
                    <a:pt x="12452" y="268"/>
                    <a:pt x="13519" y="234"/>
                  </a:cubicBezTo>
                  <a:cubicBezTo>
                    <a:pt x="13586" y="234"/>
                    <a:pt x="13653" y="1"/>
                    <a:pt x="135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3"/>
            <p:cNvSpPr/>
            <p:nvPr/>
          </p:nvSpPr>
          <p:spPr>
            <a:xfrm>
              <a:off x="7461325" y="1542300"/>
              <a:ext cx="259375" cy="169400"/>
            </a:xfrm>
            <a:custGeom>
              <a:avLst/>
              <a:gdLst/>
              <a:ahLst/>
              <a:cxnLst/>
              <a:rect l="l" t="t" r="r" b="b"/>
              <a:pathLst>
                <a:path w="10375" h="6776" extrusionOk="0">
                  <a:moveTo>
                    <a:pt x="921" y="230"/>
                  </a:moveTo>
                  <a:cubicBezTo>
                    <a:pt x="2124" y="230"/>
                    <a:pt x="3297" y="645"/>
                    <a:pt x="4404" y="1104"/>
                  </a:cubicBezTo>
                  <a:cubicBezTo>
                    <a:pt x="5205" y="1405"/>
                    <a:pt x="6038" y="1705"/>
                    <a:pt x="6639" y="2339"/>
                  </a:cubicBezTo>
                  <a:cubicBezTo>
                    <a:pt x="7239" y="2972"/>
                    <a:pt x="7673" y="3740"/>
                    <a:pt x="8207" y="4407"/>
                  </a:cubicBezTo>
                  <a:cubicBezTo>
                    <a:pt x="8742" y="5083"/>
                    <a:pt x="9301" y="5760"/>
                    <a:pt x="9884" y="6396"/>
                  </a:cubicBezTo>
                  <a:lnTo>
                    <a:pt x="9884" y="6396"/>
                  </a:lnTo>
                  <a:cubicBezTo>
                    <a:pt x="9133" y="6192"/>
                    <a:pt x="8398" y="5971"/>
                    <a:pt x="7640" y="5774"/>
                  </a:cubicBezTo>
                  <a:cubicBezTo>
                    <a:pt x="6806" y="5541"/>
                    <a:pt x="5938" y="5307"/>
                    <a:pt x="5138" y="4941"/>
                  </a:cubicBezTo>
                  <a:cubicBezTo>
                    <a:pt x="4404" y="4574"/>
                    <a:pt x="3770" y="4107"/>
                    <a:pt x="3236" y="3473"/>
                  </a:cubicBezTo>
                  <a:cubicBezTo>
                    <a:pt x="2769" y="2906"/>
                    <a:pt x="2369" y="2272"/>
                    <a:pt x="1936" y="1672"/>
                  </a:cubicBezTo>
                  <a:cubicBezTo>
                    <a:pt x="1542" y="1110"/>
                    <a:pt x="1078" y="595"/>
                    <a:pt x="503" y="247"/>
                  </a:cubicBezTo>
                  <a:lnTo>
                    <a:pt x="503" y="247"/>
                  </a:lnTo>
                  <a:cubicBezTo>
                    <a:pt x="642" y="236"/>
                    <a:pt x="782" y="230"/>
                    <a:pt x="921" y="230"/>
                  </a:cubicBezTo>
                  <a:close/>
                  <a:moveTo>
                    <a:pt x="1018" y="1"/>
                  </a:moveTo>
                  <a:cubicBezTo>
                    <a:pt x="732" y="1"/>
                    <a:pt x="443" y="22"/>
                    <a:pt x="155" y="67"/>
                  </a:cubicBezTo>
                  <a:lnTo>
                    <a:pt x="155" y="67"/>
                  </a:lnTo>
                  <a:cubicBezTo>
                    <a:pt x="154" y="67"/>
                    <a:pt x="154" y="67"/>
                    <a:pt x="154" y="67"/>
                  </a:cubicBezTo>
                  <a:cubicBezTo>
                    <a:pt x="150" y="67"/>
                    <a:pt x="146" y="68"/>
                    <a:pt x="143" y="69"/>
                  </a:cubicBezTo>
                  <a:lnTo>
                    <a:pt x="143" y="69"/>
                  </a:lnTo>
                  <a:cubicBezTo>
                    <a:pt x="140" y="70"/>
                    <a:pt x="137" y="70"/>
                    <a:pt x="134" y="70"/>
                  </a:cubicBezTo>
                  <a:cubicBezTo>
                    <a:pt x="68" y="70"/>
                    <a:pt x="1" y="304"/>
                    <a:pt x="68" y="304"/>
                  </a:cubicBezTo>
                  <a:cubicBezTo>
                    <a:pt x="1469" y="938"/>
                    <a:pt x="2136" y="2439"/>
                    <a:pt x="3036" y="3573"/>
                  </a:cubicBezTo>
                  <a:cubicBezTo>
                    <a:pt x="3537" y="4207"/>
                    <a:pt x="4104" y="4674"/>
                    <a:pt x="4771" y="5041"/>
                  </a:cubicBezTo>
                  <a:cubicBezTo>
                    <a:pt x="5538" y="5441"/>
                    <a:pt x="6372" y="5674"/>
                    <a:pt x="7173" y="5908"/>
                  </a:cubicBezTo>
                  <a:cubicBezTo>
                    <a:pt x="8207" y="6175"/>
                    <a:pt x="9207" y="6475"/>
                    <a:pt x="10241" y="6775"/>
                  </a:cubicBezTo>
                  <a:cubicBezTo>
                    <a:pt x="10308" y="6775"/>
                    <a:pt x="10375" y="6575"/>
                    <a:pt x="10342" y="6542"/>
                  </a:cubicBezTo>
                  <a:cubicBezTo>
                    <a:pt x="9708" y="5875"/>
                    <a:pt x="9107" y="5174"/>
                    <a:pt x="8540" y="4474"/>
                  </a:cubicBezTo>
                  <a:cubicBezTo>
                    <a:pt x="7973" y="3773"/>
                    <a:pt x="7506" y="2972"/>
                    <a:pt x="6906" y="2305"/>
                  </a:cubicBezTo>
                  <a:cubicBezTo>
                    <a:pt x="6339" y="1638"/>
                    <a:pt x="5538" y="1305"/>
                    <a:pt x="4738" y="971"/>
                  </a:cubicBezTo>
                  <a:cubicBezTo>
                    <a:pt x="4037" y="671"/>
                    <a:pt x="3337" y="404"/>
                    <a:pt x="2569" y="204"/>
                  </a:cubicBezTo>
                  <a:cubicBezTo>
                    <a:pt x="2074" y="75"/>
                    <a:pt x="1551" y="1"/>
                    <a:pt x="10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3"/>
            <p:cNvSpPr/>
            <p:nvPr/>
          </p:nvSpPr>
          <p:spPr>
            <a:xfrm>
              <a:off x="7402175" y="1508925"/>
              <a:ext cx="311025" cy="192750"/>
            </a:xfrm>
            <a:custGeom>
              <a:avLst/>
              <a:gdLst/>
              <a:ahLst/>
              <a:cxnLst/>
              <a:rect l="l" t="t" r="r" b="b"/>
              <a:pathLst>
                <a:path w="12441" h="7710" extrusionOk="0">
                  <a:moveTo>
                    <a:pt x="150" y="1"/>
                  </a:moveTo>
                  <a:cubicBezTo>
                    <a:pt x="84" y="1"/>
                    <a:pt x="1" y="176"/>
                    <a:pt x="32" y="238"/>
                  </a:cubicBezTo>
                  <a:cubicBezTo>
                    <a:pt x="566" y="872"/>
                    <a:pt x="1366" y="1205"/>
                    <a:pt x="2100" y="1505"/>
                  </a:cubicBezTo>
                  <a:cubicBezTo>
                    <a:pt x="2934" y="1872"/>
                    <a:pt x="3801" y="2139"/>
                    <a:pt x="4602" y="2506"/>
                  </a:cubicBezTo>
                  <a:cubicBezTo>
                    <a:pt x="5569" y="2973"/>
                    <a:pt x="6470" y="3574"/>
                    <a:pt x="7270" y="4241"/>
                  </a:cubicBezTo>
                  <a:cubicBezTo>
                    <a:pt x="8004" y="4875"/>
                    <a:pt x="8705" y="5575"/>
                    <a:pt x="9439" y="6209"/>
                  </a:cubicBezTo>
                  <a:cubicBezTo>
                    <a:pt x="10272" y="6909"/>
                    <a:pt x="11206" y="7510"/>
                    <a:pt x="12274" y="7710"/>
                  </a:cubicBezTo>
                  <a:cubicBezTo>
                    <a:pt x="12341" y="7710"/>
                    <a:pt x="12441" y="7476"/>
                    <a:pt x="12374" y="7476"/>
                  </a:cubicBezTo>
                  <a:cubicBezTo>
                    <a:pt x="10406" y="7109"/>
                    <a:pt x="9072" y="5508"/>
                    <a:pt x="7637" y="4241"/>
                  </a:cubicBezTo>
                  <a:cubicBezTo>
                    <a:pt x="6870" y="3574"/>
                    <a:pt x="6036" y="2973"/>
                    <a:pt x="5135" y="2506"/>
                  </a:cubicBezTo>
                  <a:cubicBezTo>
                    <a:pt x="4302" y="2073"/>
                    <a:pt x="3434" y="1772"/>
                    <a:pt x="2567" y="1439"/>
                  </a:cubicBezTo>
                  <a:cubicBezTo>
                    <a:pt x="1733" y="1105"/>
                    <a:pt x="732" y="738"/>
                    <a:pt x="165" y="4"/>
                  </a:cubicBezTo>
                  <a:cubicBezTo>
                    <a:pt x="160" y="2"/>
                    <a:pt x="155" y="1"/>
                    <a:pt x="1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3"/>
            <p:cNvSpPr/>
            <p:nvPr/>
          </p:nvSpPr>
          <p:spPr>
            <a:xfrm>
              <a:off x="7366275" y="1504850"/>
              <a:ext cx="279075" cy="37850"/>
            </a:xfrm>
            <a:custGeom>
              <a:avLst/>
              <a:gdLst/>
              <a:ahLst/>
              <a:cxnLst/>
              <a:rect l="l" t="t" r="r" b="b"/>
              <a:pathLst>
                <a:path w="11163" h="1514" extrusionOk="0">
                  <a:moveTo>
                    <a:pt x="167" y="1"/>
                  </a:moveTo>
                  <a:cubicBezTo>
                    <a:pt x="67" y="1"/>
                    <a:pt x="0" y="234"/>
                    <a:pt x="134" y="267"/>
                  </a:cubicBezTo>
                  <a:cubicBezTo>
                    <a:pt x="3002" y="668"/>
                    <a:pt x="5938" y="434"/>
                    <a:pt x="8806" y="901"/>
                  </a:cubicBezTo>
                  <a:cubicBezTo>
                    <a:pt x="9540" y="1035"/>
                    <a:pt x="10307" y="1235"/>
                    <a:pt x="10975" y="1502"/>
                  </a:cubicBezTo>
                  <a:cubicBezTo>
                    <a:pt x="10991" y="1510"/>
                    <a:pt x="11006" y="1514"/>
                    <a:pt x="11021" y="1514"/>
                  </a:cubicBezTo>
                  <a:cubicBezTo>
                    <a:pt x="11122" y="1514"/>
                    <a:pt x="11162" y="1327"/>
                    <a:pt x="11075" y="1268"/>
                  </a:cubicBezTo>
                  <a:cubicBezTo>
                    <a:pt x="9807" y="734"/>
                    <a:pt x="8406" y="568"/>
                    <a:pt x="7038" y="434"/>
                  </a:cubicBezTo>
                  <a:cubicBezTo>
                    <a:pt x="5504" y="301"/>
                    <a:pt x="3970" y="301"/>
                    <a:pt x="2469" y="201"/>
                  </a:cubicBezTo>
                  <a:cubicBezTo>
                    <a:pt x="1701" y="167"/>
                    <a:pt x="934" y="134"/>
                    <a:pt x="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3"/>
            <p:cNvSpPr/>
            <p:nvPr/>
          </p:nvSpPr>
          <p:spPr>
            <a:xfrm>
              <a:off x="7614725" y="1519875"/>
              <a:ext cx="298625" cy="124275"/>
            </a:xfrm>
            <a:custGeom>
              <a:avLst/>
              <a:gdLst/>
              <a:ahLst/>
              <a:cxnLst/>
              <a:rect l="l" t="t" r="r" b="b"/>
              <a:pathLst>
                <a:path w="11945" h="4971" extrusionOk="0">
                  <a:moveTo>
                    <a:pt x="2329" y="238"/>
                  </a:moveTo>
                  <a:cubicBezTo>
                    <a:pt x="3116" y="238"/>
                    <a:pt x="3908" y="347"/>
                    <a:pt x="4639" y="500"/>
                  </a:cubicBezTo>
                  <a:cubicBezTo>
                    <a:pt x="5340" y="634"/>
                    <a:pt x="6040" y="834"/>
                    <a:pt x="6674" y="1134"/>
                  </a:cubicBezTo>
                  <a:cubicBezTo>
                    <a:pt x="7575" y="1568"/>
                    <a:pt x="8375" y="2168"/>
                    <a:pt x="9109" y="2769"/>
                  </a:cubicBezTo>
                  <a:cubicBezTo>
                    <a:pt x="9896" y="3410"/>
                    <a:pt x="10657" y="4050"/>
                    <a:pt x="11414" y="4691"/>
                  </a:cubicBezTo>
                  <a:lnTo>
                    <a:pt x="11414" y="4691"/>
                  </a:lnTo>
                  <a:cubicBezTo>
                    <a:pt x="10657" y="4615"/>
                    <a:pt x="9900" y="4554"/>
                    <a:pt x="9142" y="4470"/>
                  </a:cubicBezTo>
                  <a:cubicBezTo>
                    <a:pt x="8242" y="4370"/>
                    <a:pt x="7408" y="4270"/>
                    <a:pt x="6707" y="3703"/>
                  </a:cubicBezTo>
                  <a:cubicBezTo>
                    <a:pt x="6340" y="3436"/>
                    <a:pt x="6074" y="3102"/>
                    <a:pt x="5740" y="2835"/>
                  </a:cubicBezTo>
                  <a:cubicBezTo>
                    <a:pt x="5440" y="2569"/>
                    <a:pt x="5106" y="2335"/>
                    <a:pt x="4706" y="2168"/>
                  </a:cubicBezTo>
                  <a:cubicBezTo>
                    <a:pt x="4039" y="1835"/>
                    <a:pt x="3272" y="1601"/>
                    <a:pt x="2571" y="1334"/>
                  </a:cubicBezTo>
                  <a:cubicBezTo>
                    <a:pt x="1872" y="1043"/>
                    <a:pt x="1199" y="752"/>
                    <a:pt x="484" y="483"/>
                  </a:cubicBezTo>
                  <a:lnTo>
                    <a:pt x="484" y="483"/>
                  </a:lnTo>
                  <a:cubicBezTo>
                    <a:pt x="1073" y="308"/>
                    <a:pt x="1699" y="238"/>
                    <a:pt x="2329" y="238"/>
                  </a:cubicBezTo>
                  <a:close/>
                  <a:moveTo>
                    <a:pt x="2571" y="0"/>
                  </a:moveTo>
                  <a:cubicBezTo>
                    <a:pt x="1773" y="0"/>
                    <a:pt x="909" y="66"/>
                    <a:pt x="144" y="364"/>
                  </a:cubicBezTo>
                  <a:lnTo>
                    <a:pt x="144" y="364"/>
                  </a:lnTo>
                  <a:cubicBezTo>
                    <a:pt x="66" y="371"/>
                    <a:pt x="1" y="520"/>
                    <a:pt x="63" y="580"/>
                  </a:cubicBezTo>
                  <a:lnTo>
                    <a:pt x="63" y="580"/>
                  </a:lnTo>
                  <a:cubicBezTo>
                    <a:pt x="74" y="594"/>
                    <a:pt x="89" y="604"/>
                    <a:pt x="111" y="604"/>
                  </a:cubicBezTo>
                  <a:lnTo>
                    <a:pt x="111" y="604"/>
                  </a:lnTo>
                  <a:cubicBezTo>
                    <a:pt x="809" y="870"/>
                    <a:pt x="1507" y="1169"/>
                    <a:pt x="2237" y="1434"/>
                  </a:cubicBezTo>
                  <a:cubicBezTo>
                    <a:pt x="2938" y="1735"/>
                    <a:pt x="3672" y="2001"/>
                    <a:pt x="4372" y="2302"/>
                  </a:cubicBezTo>
                  <a:cubicBezTo>
                    <a:pt x="4806" y="2468"/>
                    <a:pt x="5173" y="2669"/>
                    <a:pt x="5506" y="2969"/>
                  </a:cubicBezTo>
                  <a:cubicBezTo>
                    <a:pt x="5873" y="3236"/>
                    <a:pt x="6174" y="3569"/>
                    <a:pt x="6507" y="3869"/>
                  </a:cubicBezTo>
                  <a:cubicBezTo>
                    <a:pt x="7174" y="4403"/>
                    <a:pt x="7942" y="4570"/>
                    <a:pt x="8742" y="4670"/>
                  </a:cubicBezTo>
                  <a:cubicBezTo>
                    <a:pt x="9751" y="4768"/>
                    <a:pt x="10728" y="4865"/>
                    <a:pt x="11736" y="4963"/>
                  </a:cubicBezTo>
                  <a:lnTo>
                    <a:pt x="11736" y="4963"/>
                  </a:lnTo>
                  <a:cubicBezTo>
                    <a:pt x="11739" y="4965"/>
                    <a:pt x="11741" y="4968"/>
                    <a:pt x="11744" y="4970"/>
                  </a:cubicBezTo>
                  <a:lnTo>
                    <a:pt x="11747" y="4964"/>
                  </a:lnTo>
                  <a:lnTo>
                    <a:pt x="11747" y="4964"/>
                  </a:lnTo>
                  <a:cubicBezTo>
                    <a:pt x="11768" y="4966"/>
                    <a:pt x="11790" y="4968"/>
                    <a:pt x="11811" y="4970"/>
                  </a:cubicBezTo>
                  <a:cubicBezTo>
                    <a:pt x="11878" y="4970"/>
                    <a:pt x="11944" y="4803"/>
                    <a:pt x="11878" y="4737"/>
                  </a:cubicBezTo>
                  <a:cubicBezTo>
                    <a:pt x="11077" y="4070"/>
                    <a:pt x="10277" y="3402"/>
                    <a:pt x="9476" y="2735"/>
                  </a:cubicBezTo>
                  <a:cubicBezTo>
                    <a:pt x="8709" y="2135"/>
                    <a:pt x="7908" y="1501"/>
                    <a:pt x="7041" y="1034"/>
                  </a:cubicBezTo>
                  <a:cubicBezTo>
                    <a:pt x="5673" y="334"/>
                    <a:pt x="4072" y="33"/>
                    <a:pt x="2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3"/>
            <p:cNvSpPr/>
            <p:nvPr/>
          </p:nvSpPr>
          <p:spPr>
            <a:xfrm>
              <a:off x="7615600" y="1528050"/>
              <a:ext cx="282625" cy="113675"/>
            </a:xfrm>
            <a:custGeom>
              <a:avLst/>
              <a:gdLst/>
              <a:ahLst/>
              <a:cxnLst/>
              <a:rect l="l" t="t" r="r" b="b"/>
              <a:pathLst>
                <a:path w="11305" h="4547" extrusionOk="0">
                  <a:moveTo>
                    <a:pt x="450" y="0"/>
                  </a:moveTo>
                  <a:cubicBezTo>
                    <a:pt x="345" y="0"/>
                    <a:pt x="240" y="2"/>
                    <a:pt x="134" y="7"/>
                  </a:cubicBezTo>
                  <a:cubicBezTo>
                    <a:pt x="68" y="40"/>
                    <a:pt x="1" y="273"/>
                    <a:pt x="68" y="273"/>
                  </a:cubicBezTo>
                  <a:cubicBezTo>
                    <a:pt x="248" y="261"/>
                    <a:pt x="429" y="256"/>
                    <a:pt x="610" y="256"/>
                  </a:cubicBezTo>
                  <a:cubicBezTo>
                    <a:pt x="1929" y="256"/>
                    <a:pt x="3242" y="563"/>
                    <a:pt x="4504" y="974"/>
                  </a:cubicBezTo>
                  <a:cubicBezTo>
                    <a:pt x="5905" y="1474"/>
                    <a:pt x="7273" y="2108"/>
                    <a:pt x="8507" y="2975"/>
                  </a:cubicBezTo>
                  <a:cubicBezTo>
                    <a:pt x="9341" y="3576"/>
                    <a:pt x="10141" y="4243"/>
                    <a:pt x="11142" y="4543"/>
                  </a:cubicBezTo>
                  <a:cubicBezTo>
                    <a:pt x="11147" y="4545"/>
                    <a:pt x="11151" y="4546"/>
                    <a:pt x="11156" y="4546"/>
                  </a:cubicBezTo>
                  <a:cubicBezTo>
                    <a:pt x="11221" y="4546"/>
                    <a:pt x="11305" y="4341"/>
                    <a:pt x="11242" y="4310"/>
                  </a:cubicBezTo>
                  <a:cubicBezTo>
                    <a:pt x="10342" y="4043"/>
                    <a:pt x="9574" y="3476"/>
                    <a:pt x="8841" y="2942"/>
                  </a:cubicBezTo>
                  <a:cubicBezTo>
                    <a:pt x="8240" y="2475"/>
                    <a:pt x="7573" y="2075"/>
                    <a:pt x="6906" y="1741"/>
                  </a:cubicBezTo>
                  <a:cubicBezTo>
                    <a:pt x="5538" y="1041"/>
                    <a:pt x="4037" y="507"/>
                    <a:pt x="2536" y="207"/>
                  </a:cubicBezTo>
                  <a:cubicBezTo>
                    <a:pt x="1841" y="91"/>
                    <a:pt x="1145" y="0"/>
                    <a:pt x="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CUSTOM_1">
    <p:spTree>
      <p:nvGrpSpPr>
        <p:cNvPr id="1" name="Shape 635"/>
        <p:cNvGrpSpPr/>
        <p:nvPr/>
      </p:nvGrpSpPr>
      <p:grpSpPr>
        <a:xfrm>
          <a:off x="0" y="0"/>
          <a:ext cx="0" cy="0"/>
          <a:chOff x="0" y="0"/>
          <a:chExt cx="0" cy="0"/>
        </a:xfrm>
      </p:grpSpPr>
      <p:pic>
        <p:nvPicPr>
          <p:cNvPr id="636" name="Google Shape;636;p14"/>
          <p:cNvPicPr preferRelativeResize="0"/>
          <p:nvPr/>
        </p:nvPicPr>
        <p:blipFill rotWithShape="1">
          <a:blip r:embed="rId2">
            <a:alphaModFix amt="40000"/>
          </a:blip>
          <a:srcRect/>
          <a:stretch/>
        </p:blipFill>
        <p:spPr>
          <a:xfrm flipH="1">
            <a:off x="0" y="3595100"/>
            <a:ext cx="9144000" cy="1548400"/>
          </a:xfrm>
          <a:prstGeom prst="rect">
            <a:avLst/>
          </a:prstGeom>
          <a:noFill/>
          <a:ln>
            <a:noFill/>
          </a:ln>
        </p:spPr>
      </p:pic>
      <p:sp>
        <p:nvSpPr>
          <p:cNvPr id="637" name="Google Shape;637;p14"/>
          <p:cNvSpPr txBox="1">
            <a:spLocks noGrp="1"/>
          </p:cNvSpPr>
          <p:nvPr>
            <p:ph type="body" idx="1"/>
          </p:nvPr>
        </p:nvSpPr>
        <p:spPr>
          <a:xfrm>
            <a:off x="4407450" y="2318084"/>
            <a:ext cx="4003200" cy="1347300"/>
          </a:xfrm>
          <a:prstGeom prst="rect">
            <a:avLst/>
          </a:prstGeom>
        </p:spPr>
        <p:txBody>
          <a:bodyPr spcFirstLastPara="1" wrap="square" lIns="91425" tIns="91425" rIns="91425" bIns="91425" anchor="t" anchorCtr="0">
            <a:noAutofit/>
          </a:bodyPr>
          <a:lstStyle>
            <a:lvl1pPr marL="457200" lvl="0" indent="-317500" algn="r" rtl="0">
              <a:lnSpc>
                <a:spcPct val="100000"/>
              </a:lnSpc>
              <a:spcBef>
                <a:spcPts val="0"/>
              </a:spcBef>
              <a:spcAft>
                <a:spcPts val="0"/>
              </a:spcAft>
              <a:buClr>
                <a:schemeClr val="lt2"/>
              </a:buClr>
              <a:buSzPts val="1400"/>
              <a:buFont typeface="Forum"/>
              <a:buChar char="●"/>
              <a:defRPr sz="1600">
                <a:solidFill>
                  <a:schemeClr val="lt2"/>
                </a:solidFill>
                <a:latin typeface="Forum"/>
                <a:ea typeface="Forum"/>
                <a:cs typeface="Forum"/>
                <a:sym typeface="Forum"/>
              </a:defRPr>
            </a:lvl1pPr>
            <a:lvl2pPr marL="914400" lvl="1" indent="-317500" algn="r" rtl="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2pPr>
            <a:lvl3pPr marL="1371600" lvl="2" indent="-317500" algn="r" rtl="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3pPr>
            <a:lvl4pPr marL="1828800" lvl="3" indent="-317500" algn="r" rtl="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4pPr>
            <a:lvl5pPr marL="2286000" lvl="4" indent="-317500" algn="r" rtl="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5pPr>
            <a:lvl6pPr marL="2743200" lvl="5" indent="-317500" algn="r" rtl="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6pPr>
            <a:lvl7pPr marL="3200400" lvl="6" indent="-317500" algn="r" rtl="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7pPr>
            <a:lvl8pPr marL="3657600" lvl="7" indent="-317500" algn="r" rtl="0">
              <a:spcBef>
                <a:spcPts val="0"/>
              </a:spcBef>
              <a:spcAft>
                <a:spcPts val="0"/>
              </a:spcAft>
              <a:buClr>
                <a:schemeClr val="lt2"/>
              </a:buClr>
              <a:buSzPts val="1400"/>
              <a:buFont typeface="Forum"/>
              <a:buChar char="○"/>
              <a:defRPr>
                <a:solidFill>
                  <a:schemeClr val="lt2"/>
                </a:solidFill>
                <a:latin typeface="Forum"/>
                <a:ea typeface="Forum"/>
                <a:cs typeface="Forum"/>
                <a:sym typeface="Forum"/>
              </a:defRPr>
            </a:lvl8pPr>
            <a:lvl9pPr marL="4114800" lvl="8" indent="-304800" algn="r" rtl="0">
              <a:spcBef>
                <a:spcPts val="1600"/>
              </a:spcBef>
              <a:spcAft>
                <a:spcPts val="1600"/>
              </a:spcAft>
              <a:buSzPts val="1200"/>
              <a:buChar char="■"/>
              <a:defRPr sz="1200"/>
            </a:lvl9pPr>
          </a:lstStyle>
          <a:p>
            <a:endParaRPr/>
          </a:p>
        </p:txBody>
      </p:sp>
      <p:sp>
        <p:nvSpPr>
          <p:cNvPr id="638" name="Google Shape;638;p14"/>
          <p:cNvSpPr txBox="1">
            <a:spLocks noGrp="1"/>
          </p:cNvSpPr>
          <p:nvPr>
            <p:ph type="title"/>
          </p:nvPr>
        </p:nvSpPr>
        <p:spPr>
          <a:xfrm>
            <a:off x="6337425" y="1289012"/>
            <a:ext cx="2073300" cy="1035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3300" b="1">
                <a:solidFill>
                  <a:schemeClr val="dk2"/>
                </a:solidFill>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pic>
        <p:nvPicPr>
          <p:cNvPr id="639" name="Google Shape;639;p14"/>
          <p:cNvPicPr preferRelativeResize="0"/>
          <p:nvPr/>
        </p:nvPicPr>
        <p:blipFill rotWithShape="1">
          <a:blip r:embed="rId2">
            <a:alphaModFix amt="40000"/>
          </a:blip>
          <a:srcRect/>
          <a:stretch/>
        </p:blipFill>
        <p:spPr>
          <a:xfrm flipH="1">
            <a:off x="0" y="0"/>
            <a:ext cx="4410075" cy="1548400"/>
          </a:xfrm>
          <a:prstGeom prst="rect">
            <a:avLst/>
          </a:prstGeom>
          <a:noFill/>
          <a:ln>
            <a:noFill/>
          </a:ln>
        </p:spPr>
      </p:pic>
      <p:sp>
        <p:nvSpPr>
          <p:cNvPr id="640" name="Google Shape;640;p14"/>
          <p:cNvSpPr/>
          <p:nvPr/>
        </p:nvSpPr>
        <p:spPr>
          <a:xfrm>
            <a:off x="2178400" y="3983164"/>
            <a:ext cx="1461768" cy="2143019"/>
          </a:xfrm>
          <a:custGeom>
            <a:avLst/>
            <a:gdLst/>
            <a:ahLst/>
            <a:cxnLst/>
            <a:rect l="l" t="t" r="r" b="b"/>
            <a:pathLst>
              <a:path w="68283" h="100106" fill="none" extrusionOk="0">
                <a:moveTo>
                  <a:pt x="1135" y="78757"/>
                </a:moveTo>
                <a:cubicBezTo>
                  <a:pt x="0" y="86763"/>
                  <a:pt x="1135" y="96736"/>
                  <a:pt x="8473" y="100106"/>
                </a:cubicBezTo>
                <a:cubicBezTo>
                  <a:pt x="27287" y="92066"/>
                  <a:pt x="46133" y="84027"/>
                  <a:pt x="64947" y="75988"/>
                </a:cubicBezTo>
                <a:cubicBezTo>
                  <a:pt x="66148" y="75488"/>
                  <a:pt x="67449" y="74854"/>
                  <a:pt x="67916" y="73653"/>
                </a:cubicBezTo>
                <a:cubicBezTo>
                  <a:pt x="68282" y="72719"/>
                  <a:pt x="68082" y="71685"/>
                  <a:pt x="67815" y="70718"/>
                </a:cubicBezTo>
                <a:cubicBezTo>
                  <a:pt x="65414" y="62212"/>
                  <a:pt x="59476" y="55207"/>
                  <a:pt x="55173" y="47501"/>
                </a:cubicBezTo>
                <a:cubicBezTo>
                  <a:pt x="48402" y="35359"/>
                  <a:pt x="47701" y="20248"/>
                  <a:pt x="40896" y="8440"/>
                </a:cubicBezTo>
                <a:cubicBezTo>
                  <a:pt x="39095" y="5338"/>
                  <a:pt x="34792" y="1"/>
                  <a:pt x="30455" y="1035"/>
                </a:cubicBezTo>
                <a:cubicBezTo>
                  <a:pt x="25485" y="2169"/>
                  <a:pt x="25552" y="8440"/>
                  <a:pt x="24284" y="12610"/>
                </a:cubicBezTo>
                <a:cubicBezTo>
                  <a:pt x="17179" y="35993"/>
                  <a:pt x="4337" y="56508"/>
                  <a:pt x="1135" y="78757"/>
                </a:cubicBezTo>
                <a:close/>
              </a:path>
            </a:pathLst>
          </a:custGeom>
          <a:noFill/>
          <a:ln w="14175" cap="flat" cmpd="sng">
            <a:solidFill>
              <a:srgbClr val="C4AE8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4"/>
          <p:cNvSpPr/>
          <p:nvPr/>
        </p:nvSpPr>
        <p:spPr>
          <a:xfrm rot="-2328326" flipH="1">
            <a:off x="7178106" y="-396337"/>
            <a:ext cx="1478532" cy="1125514"/>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4"/>
          <p:cNvSpPr/>
          <p:nvPr/>
        </p:nvSpPr>
        <p:spPr>
          <a:xfrm rot="-2328326" flipH="1">
            <a:off x="6985281" y="-203512"/>
            <a:ext cx="1478532" cy="1125514"/>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Forum"/>
              <a:buNone/>
              <a:defRPr sz="2800">
                <a:solidFill>
                  <a:schemeClr val="lt2"/>
                </a:solidFill>
                <a:latin typeface="Forum"/>
                <a:ea typeface="Forum"/>
                <a:cs typeface="Forum"/>
                <a:sym typeface="Forum"/>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2"/>
              </a:buClr>
              <a:buSzPts val="1400"/>
              <a:buFont typeface="Forum"/>
              <a:buChar char="●"/>
              <a:defRPr>
                <a:solidFill>
                  <a:schemeClr val="lt2"/>
                </a:solidFill>
                <a:latin typeface="Forum"/>
                <a:ea typeface="Forum"/>
                <a:cs typeface="Forum"/>
                <a:sym typeface="Forum"/>
              </a:defRPr>
            </a:lvl1pPr>
            <a:lvl2pPr marL="914400" lvl="1" indent="-317500">
              <a:lnSpc>
                <a:spcPct val="100000"/>
              </a:lnSpc>
              <a:spcBef>
                <a:spcPts val="0"/>
              </a:spcBef>
              <a:spcAft>
                <a:spcPts val="0"/>
              </a:spcAft>
              <a:buClr>
                <a:schemeClr val="lt2"/>
              </a:buClr>
              <a:buSzPts val="1400"/>
              <a:buFont typeface="Forum"/>
              <a:buChar char="○"/>
              <a:defRPr>
                <a:solidFill>
                  <a:schemeClr val="lt2"/>
                </a:solidFill>
                <a:latin typeface="Forum"/>
                <a:ea typeface="Forum"/>
                <a:cs typeface="Forum"/>
                <a:sym typeface="Forum"/>
              </a:defRPr>
            </a:lvl2pPr>
            <a:lvl3pPr marL="1371600" lvl="2" indent="-317500">
              <a:lnSpc>
                <a:spcPct val="100000"/>
              </a:lnSpc>
              <a:spcBef>
                <a:spcPts val="0"/>
              </a:spcBef>
              <a:spcAft>
                <a:spcPts val="0"/>
              </a:spcAft>
              <a:buClr>
                <a:schemeClr val="lt2"/>
              </a:buClr>
              <a:buSzPts val="1400"/>
              <a:buFont typeface="Forum"/>
              <a:buChar char="■"/>
              <a:defRPr>
                <a:solidFill>
                  <a:schemeClr val="lt2"/>
                </a:solidFill>
                <a:latin typeface="Forum"/>
                <a:ea typeface="Forum"/>
                <a:cs typeface="Forum"/>
                <a:sym typeface="Forum"/>
              </a:defRPr>
            </a:lvl3pPr>
            <a:lvl4pPr marL="1828800" lvl="3" indent="-317500">
              <a:lnSpc>
                <a:spcPct val="100000"/>
              </a:lnSpc>
              <a:spcBef>
                <a:spcPts val="0"/>
              </a:spcBef>
              <a:spcAft>
                <a:spcPts val="0"/>
              </a:spcAft>
              <a:buClr>
                <a:schemeClr val="lt2"/>
              </a:buClr>
              <a:buSzPts val="1400"/>
              <a:buFont typeface="Forum"/>
              <a:buChar char="●"/>
              <a:defRPr>
                <a:solidFill>
                  <a:schemeClr val="lt2"/>
                </a:solidFill>
                <a:latin typeface="Forum"/>
                <a:ea typeface="Forum"/>
                <a:cs typeface="Forum"/>
                <a:sym typeface="Forum"/>
              </a:defRPr>
            </a:lvl4pPr>
            <a:lvl5pPr marL="2286000" lvl="4" indent="-317500">
              <a:lnSpc>
                <a:spcPct val="100000"/>
              </a:lnSpc>
              <a:spcBef>
                <a:spcPts val="0"/>
              </a:spcBef>
              <a:spcAft>
                <a:spcPts val="0"/>
              </a:spcAft>
              <a:buClr>
                <a:schemeClr val="lt2"/>
              </a:buClr>
              <a:buSzPts val="1400"/>
              <a:buFont typeface="Forum"/>
              <a:buChar char="○"/>
              <a:defRPr>
                <a:solidFill>
                  <a:schemeClr val="lt2"/>
                </a:solidFill>
                <a:latin typeface="Forum"/>
                <a:ea typeface="Forum"/>
                <a:cs typeface="Forum"/>
                <a:sym typeface="Forum"/>
              </a:defRPr>
            </a:lvl5pPr>
            <a:lvl6pPr marL="2743200" lvl="5" indent="-317500">
              <a:lnSpc>
                <a:spcPct val="100000"/>
              </a:lnSpc>
              <a:spcBef>
                <a:spcPts val="0"/>
              </a:spcBef>
              <a:spcAft>
                <a:spcPts val="0"/>
              </a:spcAft>
              <a:buClr>
                <a:schemeClr val="lt2"/>
              </a:buClr>
              <a:buSzPts val="1400"/>
              <a:buFont typeface="Forum"/>
              <a:buChar char="■"/>
              <a:defRPr>
                <a:solidFill>
                  <a:schemeClr val="lt2"/>
                </a:solidFill>
                <a:latin typeface="Forum"/>
                <a:ea typeface="Forum"/>
                <a:cs typeface="Forum"/>
                <a:sym typeface="Forum"/>
              </a:defRPr>
            </a:lvl6pPr>
            <a:lvl7pPr marL="3200400" lvl="6" indent="-317500">
              <a:lnSpc>
                <a:spcPct val="100000"/>
              </a:lnSpc>
              <a:spcBef>
                <a:spcPts val="0"/>
              </a:spcBef>
              <a:spcAft>
                <a:spcPts val="0"/>
              </a:spcAft>
              <a:buClr>
                <a:schemeClr val="lt2"/>
              </a:buClr>
              <a:buSzPts val="1400"/>
              <a:buFont typeface="Forum"/>
              <a:buChar char="●"/>
              <a:defRPr>
                <a:solidFill>
                  <a:schemeClr val="lt2"/>
                </a:solidFill>
                <a:latin typeface="Forum"/>
                <a:ea typeface="Forum"/>
                <a:cs typeface="Forum"/>
                <a:sym typeface="Forum"/>
              </a:defRPr>
            </a:lvl7pPr>
            <a:lvl8pPr marL="3657600" lvl="7" indent="-317500">
              <a:lnSpc>
                <a:spcPct val="100000"/>
              </a:lnSpc>
              <a:spcBef>
                <a:spcPts val="0"/>
              </a:spcBef>
              <a:spcAft>
                <a:spcPts val="0"/>
              </a:spcAft>
              <a:buClr>
                <a:schemeClr val="lt2"/>
              </a:buClr>
              <a:buSzPts val="1400"/>
              <a:buFont typeface="Forum"/>
              <a:buChar char="○"/>
              <a:defRPr>
                <a:solidFill>
                  <a:schemeClr val="lt2"/>
                </a:solidFill>
                <a:latin typeface="Forum"/>
                <a:ea typeface="Forum"/>
                <a:cs typeface="Forum"/>
                <a:sym typeface="Forum"/>
              </a:defRPr>
            </a:lvl8pPr>
            <a:lvl9pPr marL="4114800" lvl="8" indent="-317500">
              <a:lnSpc>
                <a:spcPct val="100000"/>
              </a:lnSpc>
              <a:spcBef>
                <a:spcPts val="1600"/>
              </a:spcBef>
              <a:spcAft>
                <a:spcPts val="1600"/>
              </a:spcAft>
              <a:buClr>
                <a:schemeClr val="dk2"/>
              </a:buClr>
              <a:buSzPts val="1400"/>
              <a:buChar char="■"/>
              <a:defRPr>
                <a:solidFill>
                  <a:schemeClr val="dk2"/>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4" r:id="rId4"/>
    <p:sldLayoutId id="2147483655" r:id="rId5"/>
    <p:sldLayoutId id="2147483657" r:id="rId6"/>
    <p:sldLayoutId id="2147483658" r:id="rId7"/>
    <p:sldLayoutId id="2147483659" r:id="rId8"/>
    <p:sldLayoutId id="2147483660" r:id="rId9"/>
    <p:sldLayoutId id="2147483662" r:id="rId10"/>
    <p:sldLayoutId id="2147483665" r:id="rId11"/>
    <p:sldLayoutId id="2147483683" r:id="rId12"/>
    <p:sldLayoutId id="2147483684"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2" name="TextBox 1">
            <a:extLst>
              <a:ext uri="{FF2B5EF4-FFF2-40B4-BE49-F238E27FC236}">
                <a16:creationId xmlns:a16="http://schemas.microsoft.com/office/drawing/2014/main" id="{6D95C7AC-6300-4A19-A69A-2E1559496897}"/>
              </a:ext>
            </a:extLst>
          </p:cNvPr>
          <p:cNvSpPr txBox="1"/>
          <p:nvPr/>
        </p:nvSpPr>
        <p:spPr>
          <a:xfrm>
            <a:off x="2134182" y="3608015"/>
            <a:ext cx="3413143" cy="1384995"/>
          </a:xfrm>
          <a:prstGeom prst="rect">
            <a:avLst/>
          </a:prstGeom>
          <a:solidFill>
            <a:schemeClr val="accent3">
              <a:lumMod val="40000"/>
              <a:lumOff val="60000"/>
            </a:schemeClr>
          </a:solidFill>
        </p:spPr>
        <p:txBody>
          <a:bodyPr wrap="square" rtlCol="0">
            <a:spAutoFit/>
          </a:bodyPr>
          <a:lstStyle/>
          <a:p>
            <a:r>
              <a:rPr lang="en-US" b="1" dirty="0"/>
              <a:t>Presented By:</a:t>
            </a:r>
            <a:endParaRPr lang="en-IN" dirty="0"/>
          </a:p>
          <a:p>
            <a:r>
              <a:rPr lang="en-IN" b="1" dirty="0"/>
              <a:t>2010030007 -</a:t>
            </a:r>
            <a:r>
              <a:rPr lang="en-IN" b="1" dirty="0" err="1"/>
              <a:t>Yashwanth</a:t>
            </a:r>
            <a:endParaRPr lang="en-IN" dirty="0"/>
          </a:p>
          <a:p>
            <a:r>
              <a:rPr lang="en-IN" b="1" dirty="0"/>
              <a:t>2010030481 - </a:t>
            </a:r>
            <a:r>
              <a:rPr lang="en-IN" b="1" dirty="0" err="1"/>
              <a:t>Tejaswini</a:t>
            </a:r>
            <a:r>
              <a:rPr lang="en-IN" b="1" dirty="0"/>
              <a:t> </a:t>
            </a:r>
            <a:endParaRPr lang="en-IN" dirty="0"/>
          </a:p>
          <a:p>
            <a:r>
              <a:rPr lang="en-IN" b="1" dirty="0"/>
              <a:t>2010030521 - </a:t>
            </a:r>
            <a:r>
              <a:rPr lang="en-IN" b="1" dirty="0" err="1"/>
              <a:t>Eshika</a:t>
            </a:r>
            <a:endParaRPr lang="en-IN" dirty="0"/>
          </a:p>
          <a:p>
            <a:r>
              <a:rPr lang="en-IN" b="1" dirty="0"/>
              <a:t>2010030532 –Sai </a:t>
            </a:r>
            <a:r>
              <a:rPr lang="en-IN" b="1" dirty="0" err="1"/>
              <a:t>kamal</a:t>
            </a:r>
            <a:endParaRPr lang="en-IN" dirty="0"/>
          </a:p>
          <a:p>
            <a:endParaRPr lang="en-IN" dirty="0"/>
          </a:p>
        </p:txBody>
      </p:sp>
      <p:sp>
        <p:nvSpPr>
          <p:cNvPr id="1164" name="Google Shape;1164;p41"/>
          <p:cNvSpPr txBox="1">
            <a:spLocks noGrp="1"/>
          </p:cNvSpPr>
          <p:nvPr>
            <p:ph type="ctrTitle"/>
          </p:nvPr>
        </p:nvSpPr>
        <p:spPr>
          <a:xfrm>
            <a:off x="502462" y="1000040"/>
            <a:ext cx="4724400" cy="1772400"/>
          </a:xfrm>
          <a:prstGeom prst="rect">
            <a:avLst/>
          </a:prstGeom>
        </p:spPr>
        <p:txBody>
          <a:bodyPr spcFirstLastPara="1" wrap="square" lIns="91425" tIns="91425" rIns="91425" bIns="91425" anchor="ctr" anchorCtr="0">
            <a:noAutofit/>
          </a:bodyPr>
          <a:lstStyle/>
          <a:p>
            <a:pPr lvl="0" algn="just"/>
            <a:r>
              <a:rPr lang="en-IN" sz="4800" dirty="0">
                <a:solidFill>
                  <a:schemeClr val="dk2"/>
                </a:solidFill>
              </a:rPr>
              <a:t>Fashion Recommendation System</a:t>
            </a:r>
            <a:r>
              <a:rPr lang="en" sz="4800" dirty="0">
                <a:solidFill>
                  <a:schemeClr val="dk2"/>
                </a:solidFill>
              </a:rPr>
              <a:t> </a:t>
            </a:r>
            <a:endParaRPr sz="4800" dirty="0">
              <a:solidFill>
                <a:schemeClr val="dk2"/>
              </a:solidFill>
            </a:endParaRPr>
          </a:p>
        </p:txBody>
      </p:sp>
      <p:sp>
        <p:nvSpPr>
          <p:cNvPr id="1165" name="Google Shape;1165;p41"/>
          <p:cNvSpPr/>
          <p:nvPr/>
        </p:nvSpPr>
        <p:spPr>
          <a:xfrm rot="3004940">
            <a:off x="7545787" y="2502543"/>
            <a:ext cx="1819845" cy="1385333"/>
          </a:xfrm>
          <a:custGeom>
            <a:avLst/>
            <a:gdLst/>
            <a:ahLst/>
            <a:cxnLst/>
            <a:rect l="l" t="t" r="r" b="b"/>
            <a:pathLst>
              <a:path w="78890" h="60054" extrusionOk="0">
                <a:moveTo>
                  <a:pt x="52758" y="1"/>
                </a:moveTo>
                <a:cubicBezTo>
                  <a:pt x="41731" y="1"/>
                  <a:pt x="30660" y="5399"/>
                  <a:pt x="23817" y="14121"/>
                </a:cubicBezTo>
                <a:cubicBezTo>
                  <a:pt x="19347" y="19791"/>
                  <a:pt x="16278" y="26763"/>
                  <a:pt x="10574" y="31200"/>
                </a:cubicBezTo>
                <a:cubicBezTo>
                  <a:pt x="7806" y="33335"/>
                  <a:pt x="4437" y="34869"/>
                  <a:pt x="2402" y="37738"/>
                </a:cubicBezTo>
                <a:cubicBezTo>
                  <a:pt x="167" y="40873"/>
                  <a:pt x="0" y="45110"/>
                  <a:pt x="667" y="48912"/>
                </a:cubicBezTo>
                <a:cubicBezTo>
                  <a:pt x="1434" y="53249"/>
                  <a:pt x="3569" y="57819"/>
                  <a:pt x="7672" y="59353"/>
                </a:cubicBezTo>
                <a:cubicBezTo>
                  <a:pt x="9440" y="60020"/>
                  <a:pt x="11408" y="60054"/>
                  <a:pt x="13310" y="60054"/>
                </a:cubicBezTo>
                <a:cubicBezTo>
                  <a:pt x="23817" y="60020"/>
                  <a:pt x="34491" y="59987"/>
                  <a:pt x="44665" y="57385"/>
                </a:cubicBezTo>
                <a:cubicBezTo>
                  <a:pt x="54873" y="54783"/>
                  <a:pt x="64713" y="49346"/>
                  <a:pt x="70550" y="40573"/>
                </a:cubicBezTo>
                <a:cubicBezTo>
                  <a:pt x="77856" y="29532"/>
                  <a:pt x="78890" y="8417"/>
                  <a:pt x="65213" y="2512"/>
                </a:cubicBezTo>
                <a:cubicBezTo>
                  <a:pt x="61230" y="799"/>
                  <a:pt x="56997" y="1"/>
                  <a:pt x="52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txBox="1">
            <a:spLocks noGrp="1"/>
          </p:cNvSpPr>
          <p:nvPr>
            <p:ph type="subTitle" idx="1"/>
          </p:nvPr>
        </p:nvSpPr>
        <p:spPr>
          <a:xfrm>
            <a:off x="733425" y="3207000"/>
            <a:ext cx="4991100" cy="501900"/>
          </a:xfrm>
          <a:prstGeom prst="rect">
            <a:avLst/>
          </a:prstGeom>
        </p:spPr>
        <p:txBody>
          <a:bodyPr spcFirstLastPara="1" wrap="square" lIns="91425" tIns="91425" rIns="91425" bIns="91425" anchor="t" anchorCtr="0">
            <a:noAutofit/>
          </a:bodyPr>
          <a:lstStyle/>
          <a:p>
            <a:pPr marL="0" lvl="0" indent="0"/>
            <a:r>
              <a:rPr lang="en-US" dirty="0"/>
              <a:t>Team:TS-PT-06</a:t>
            </a:r>
            <a:endParaRPr dirty="0"/>
          </a:p>
        </p:txBody>
      </p:sp>
      <p:sp>
        <p:nvSpPr>
          <p:cNvPr id="1168" name="Google Shape;1168;p41"/>
          <p:cNvSpPr/>
          <p:nvPr/>
        </p:nvSpPr>
        <p:spPr>
          <a:xfrm>
            <a:off x="5537000" y="4864400"/>
            <a:ext cx="10325" cy="337502"/>
          </a:xfrm>
          <a:custGeom>
            <a:avLst/>
            <a:gdLst/>
            <a:ahLst/>
            <a:cxnLst/>
            <a:rect l="l" t="t" r="r" b="b"/>
            <a:pathLst>
              <a:path w="1" h="43732" fill="none" extrusionOk="0">
                <a:moveTo>
                  <a:pt x="1" y="43731"/>
                </a:moveTo>
                <a:lnTo>
                  <a:pt x="1" y="0"/>
                </a:lnTo>
              </a:path>
            </a:pathLst>
          </a:custGeom>
          <a:noFill/>
          <a:ln w="9525" cap="flat" cmpd="sng">
            <a:solidFill>
              <a:srgbClr val="C4AE8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rot="3360212" flipH="1">
            <a:off x="11183800" y="6908245"/>
            <a:ext cx="5766" cy="8565"/>
          </a:xfrm>
          <a:custGeom>
            <a:avLst/>
            <a:gdLst/>
            <a:ahLst/>
            <a:cxnLst/>
            <a:rect l="l" t="t" r="r" b="b"/>
            <a:pathLst>
              <a:path w="68" h="101" extrusionOk="0">
                <a:moveTo>
                  <a:pt x="1" y="1"/>
                </a:moveTo>
                <a:cubicBezTo>
                  <a:pt x="1" y="1"/>
                  <a:pt x="1" y="1"/>
                  <a:pt x="1" y="34"/>
                </a:cubicBezTo>
                <a:cubicBezTo>
                  <a:pt x="34" y="34"/>
                  <a:pt x="34" y="67"/>
                  <a:pt x="68" y="101"/>
                </a:cubicBezTo>
                <a:cubicBezTo>
                  <a:pt x="34" y="67"/>
                  <a:pt x="34" y="34"/>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rot="6165041">
            <a:off x="7685594" y="-677549"/>
            <a:ext cx="817242" cy="1544937"/>
          </a:xfrm>
          <a:custGeom>
            <a:avLst/>
            <a:gdLst/>
            <a:ahLst/>
            <a:cxnLst/>
            <a:rect l="l" t="t" r="r" b="b"/>
            <a:pathLst>
              <a:path w="32691" h="61800" extrusionOk="0">
                <a:moveTo>
                  <a:pt x="7797" y="0"/>
                </a:moveTo>
                <a:cubicBezTo>
                  <a:pt x="5956" y="0"/>
                  <a:pt x="4106" y="633"/>
                  <a:pt x="2726" y="1828"/>
                </a:cubicBezTo>
                <a:lnTo>
                  <a:pt x="2726" y="1828"/>
                </a:lnTo>
                <a:cubicBezTo>
                  <a:pt x="2322" y="2003"/>
                  <a:pt x="1960" y="2325"/>
                  <a:pt x="1735" y="2700"/>
                </a:cubicBezTo>
                <a:cubicBezTo>
                  <a:pt x="1335" y="3401"/>
                  <a:pt x="1235" y="4201"/>
                  <a:pt x="1168" y="5002"/>
                </a:cubicBezTo>
                <a:cubicBezTo>
                  <a:pt x="1035" y="7837"/>
                  <a:pt x="1302" y="10706"/>
                  <a:pt x="1335" y="13574"/>
                </a:cubicBezTo>
                <a:cubicBezTo>
                  <a:pt x="1368" y="17144"/>
                  <a:pt x="968" y="20713"/>
                  <a:pt x="768" y="24282"/>
                </a:cubicBezTo>
                <a:cubicBezTo>
                  <a:pt x="1" y="35857"/>
                  <a:pt x="868" y="47465"/>
                  <a:pt x="1735" y="59040"/>
                </a:cubicBezTo>
                <a:cubicBezTo>
                  <a:pt x="1769" y="59641"/>
                  <a:pt x="1869" y="60341"/>
                  <a:pt x="2402" y="60641"/>
                </a:cubicBezTo>
                <a:cubicBezTo>
                  <a:pt x="2636" y="60742"/>
                  <a:pt x="2903" y="60775"/>
                  <a:pt x="3170" y="60808"/>
                </a:cubicBezTo>
                <a:cubicBezTo>
                  <a:pt x="7306" y="61108"/>
                  <a:pt x="11442" y="61442"/>
                  <a:pt x="15578" y="61776"/>
                </a:cubicBezTo>
                <a:cubicBezTo>
                  <a:pt x="15732" y="61787"/>
                  <a:pt x="15889" y="61799"/>
                  <a:pt x="16045" y="61799"/>
                </a:cubicBezTo>
                <a:cubicBezTo>
                  <a:pt x="16330" y="61799"/>
                  <a:pt x="16609" y="61760"/>
                  <a:pt x="16846" y="61609"/>
                </a:cubicBezTo>
                <a:cubicBezTo>
                  <a:pt x="17180" y="61375"/>
                  <a:pt x="17346" y="61042"/>
                  <a:pt x="17547" y="60708"/>
                </a:cubicBezTo>
                <a:cubicBezTo>
                  <a:pt x="19948" y="56805"/>
                  <a:pt x="26319" y="57773"/>
                  <a:pt x="29455" y="54437"/>
                </a:cubicBezTo>
                <a:cubicBezTo>
                  <a:pt x="31456" y="52269"/>
                  <a:pt x="31523" y="48966"/>
                  <a:pt x="31390" y="45998"/>
                </a:cubicBezTo>
                <a:cubicBezTo>
                  <a:pt x="31223" y="42095"/>
                  <a:pt x="30956" y="38192"/>
                  <a:pt x="30556" y="34289"/>
                </a:cubicBezTo>
                <a:cubicBezTo>
                  <a:pt x="30322" y="31854"/>
                  <a:pt x="30022" y="29352"/>
                  <a:pt x="30623" y="26984"/>
                </a:cubicBezTo>
                <a:cubicBezTo>
                  <a:pt x="31023" y="25416"/>
                  <a:pt x="31823" y="23949"/>
                  <a:pt x="32257" y="22381"/>
                </a:cubicBezTo>
                <a:cubicBezTo>
                  <a:pt x="32691" y="20813"/>
                  <a:pt x="32691" y="18978"/>
                  <a:pt x="31657" y="17711"/>
                </a:cubicBezTo>
                <a:cubicBezTo>
                  <a:pt x="30889" y="16743"/>
                  <a:pt x="29655" y="16276"/>
                  <a:pt x="28921" y="15276"/>
                </a:cubicBezTo>
                <a:cubicBezTo>
                  <a:pt x="28388" y="14575"/>
                  <a:pt x="28187" y="13708"/>
                  <a:pt x="27754" y="12974"/>
                </a:cubicBezTo>
                <a:cubicBezTo>
                  <a:pt x="26920" y="11606"/>
                  <a:pt x="25419" y="10772"/>
                  <a:pt x="23984" y="10039"/>
                </a:cubicBezTo>
                <a:cubicBezTo>
                  <a:pt x="20882" y="8404"/>
                  <a:pt x="17780" y="6736"/>
                  <a:pt x="15245" y="4301"/>
                </a:cubicBezTo>
                <a:cubicBezTo>
                  <a:pt x="14111" y="3234"/>
                  <a:pt x="13110" y="2000"/>
                  <a:pt x="11776" y="1132"/>
                </a:cubicBezTo>
                <a:cubicBezTo>
                  <a:pt x="10596" y="367"/>
                  <a:pt x="9199" y="0"/>
                  <a:pt x="7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a:off x="7799400" y="-149050"/>
            <a:ext cx="1525300" cy="2201900"/>
          </a:xfrm>
          <a:custGeom>
            <a:avLst/>
            <a:gdLst/>
            <a:ahLst/>
            <a:cxnLst/>
            <a:rect l="l" t="t" r="r" b="b"/>
            <a:pathLst>
              <a:path w="61012" h="88076" extrusionOk="0">
                <a:moveTo>
                  <a:pt x="213" y="0"/>
                </a:moveTo>
                <a:cubicBezTo>
                  <a:pt x="100" y="0"/>
                  <a:pt x="0" y="98"/>
                  <a:pt x="68" y="210"/>
                </a:cubicBezTo>
                <a:cubicBezTo>
                  <a:pt x="1703" y="2746"/>
                  <a:pt x="4838" y="3379"/>
                  <a:pt x="7373" y="4680"/>
                </a:cubicBezTo>
                <a:cubicBezTo>
                  <a:pt x="8841" y="5414"/>
                  <a:pt x="10042" y="6482"/>
                  <a:pt x="11009" y="7782"/>
                </a:cubicBezTo>
                <a:cubicBezTo>
                  <a:pt x="12010" y="9150"/>
                  <a:pt x="12810" y="10618"/>
                  <a:pt x="13711" y="12052"/>
                </a:cubicBezTo>
                <a:cubicBezTo>
                  <a:pt x="14512" y="13353"/>
                  <a:pt x="15446" y="14621"/>
                  <a:pt x="16680" y="15588"/>
                </a:cubicBezTo>
                <a:cubicBezTo>
                  <a:pt x="17447" y="16188"/>
                  <a:pt x="18314" y="16655"/>
                  <a:pt x="19115" y="17189"/>
                </a:cubicBezTo>
                <a:cubicBezTo>
                  <a:pt x="19849" y="17723"/>
                  <a:pt x="20516" y="18290"/>
                  <a:pt x="21083" y="18990"/>
                </a:cubicBezTo>
                <a:cubicBezTo>
                  <a:pt x="23218" y="21492"/>
                  <a:pt x="24352" y="24828"/>
                  <a:pt x="27187" y="26696"/>
                </a:cubicBezTo>
                <a:cubicBezTo>
                  <a:pt x="28655" y="27663"/>
                  <a:pt x="30423" y="28230"/>
                  <a:pt x="31657" y="29498"/>
                </a:cubicBezTo>
                <a:cubicBezTo>
                  <a:pt x="33025" y="30866"/>
                  <a:pt x="33625" y="32800"/>
                  <a:pt x="34626" y="34402"/>
                </a:cubicBezTo>
                <a:cubicBezTo>
                  <a:pt x="36627" y="37570"/>
                  <a:pt x="39830" y="39739"/>
                  <a:pt x="41464" y="43174"/>
                </a:cubicBezTo>
                <a:cubicBezTo>
                  <a:pt x="42332" y="44942"/>
                  <a:pt x="42865" y="46877"/>
                  <a:pt x="43699" y="48645"/>
                </a:cubicBezTo>
                <a:cubicBezTo>
                  <a:pt x="44133" y="49512"/>
                  <a:pt x="44600" y="50280"/>
                  <a:pt x="45167" y="51047"/>
                </a:cubicBezTo>
                <a:cubicBezTo>
                  <a:pt x="45834" y="51881"/>
                  <a:pt x="46535" y="52681"/>
                  <a:pt x="47068" y="53615"/>
                </a:cubicBezTo>
                <a:cubicBezTo>
                  <a:pt x="48102" y="55483"/>
                  <a:pt x="48669" y="57585"/>
                  <a:pt x="49337" y="59586"/>
                </a:cubicBezTo>
                <a:cubicBezTo>
                  <a:pt x="50070" y="61621"/>
                  <a:pt x="50771" y="63656"/>
                  <a:pt x="51471" y="65657"/>
                </a:cubicBezTo>
                <a:cubicBezTo>
                  <a:pt x="51805" y="66591"/>
                  <a:pt x="52172" y="67492"/>
                  <a:pt x="52672" y="68359"/>
                </a:cubicBezTo>
                <a:cubicBezTo>
                  <a:pt x="53139" y="69193"/>
                  <a:pt x="53740" y="69927"/>
                  <a:pt x="54373" y="70627"/>
                </a:cubicBezTo>
                <a:cubicBezTo>
                  <a:pt x="55041" y="71395"/>
                  <a:pt x="55708" y="72162"/>
                  <a:pt x="56241" y="73029"/>
                </a:cubicBezTo>
                <a:cubicBezTo>
                  <a:pt x="56742" y="73830"/>
                  <a:pt x="57175" y="74697"/>
                  <a:pt x="57576" y="75598"/>
                </a:cubicBezTo>
                <a:cubicBezTo>
                  <a:pt x="58276" y="77332"/>
                  <a:pt x="58910" y="79134"/>
                  <a:pt x="59410" y="80935"/>
                </a:cubicBezTo>
                <a:cubicBezTo>
                  <a:pt x="59811" y="82503"/>
                  <a:pt x="60111" y="84170"/>
                  <a:pt x="59777" y="85772"/>
                </a:cubicBezTo>
                <a:cubicBezTo>
                  <a:pt x="59611" y="86539"/>
                  <a:pt x="59310" y="87239"/>
                  <a:pt x="58843" y="87840"/>
                </a:cubicBezTo>
                <a:cubicBezTo>
                  <a:pt x="58749" y="87958"/>
                  <a:pt x="58855" y="88076"/>
                  <a:pt x="58972" y="88076"/>
                </a:cubicBezTo>
                <a:cubicBezTo>
                  <a:pt x="59021" y="88076"/>
                  <a:pt x="59071" y="88055"/>
                  <a:pt x="59110" y="88007"/>
                </a:cubicBezTo>
                <a:cubicBezTo>
                  <a:pt x="61012" y="85438"/>
                  <a:pt x="60144" y="82002"/>
                  <a:pt x="59210" y="79234"/>
                </a:cubicBezTo>
                <a:cubicBezTo>
                  <a:pt x="58610" y="77399"/>
                  <a:pt x="58009" y="75564"/>
                  <a:pt x="57075" y="73863"/>
                </a:cubicBezTo>
                <a:cubicBezTo>
                  <a:pt x="56642" y="73029"/>
                  <a:pt x="56108" y="72229"/>
                  <a:pt x="55508" y="71495"/>
                </a:cubicBezTo>
                <a:cubicBezTo>
                  <a:pt x="54874" y="70728"/>
                  <a:pt x="54207" y="70027"/>
                  <a:pt x="53606" y="69226"/>
                </a:cubicBezTo>
                <a:cubicBezTo>
                  <a:pt x="52305" y="67459"/>
                  <a:pt x="51705" y="65290"/>
                  <a:pt x="50971" y="63256"/>
                </a:cubicBezTo>
                <a:lnTo>
                  <a:pt x="48803" y="57051"/>
                </a:lnTo>
                <a:cubicBezTo>
                  <a:pt x="48469" y="56117"/>
                  <a:pt x="48169" y="55183"/>
                  <a:pt x="47735" y="54282"/>
                </a:cubicBezTo>
                <a:cubicBezTo>
                  <a:pt x="47335" y="53382"/>
                  <a:pt x="46801" y="52581"/>
                  <a:pt x="46201" y="51814"/>
                </a:cubicBezTo>
                <a:cubicBezTo>
                  <a:pt x="45534" y="50980"/>
                  <a:pt x="44867" y="50146"/>
                  <a:pt x="44366" y="49212"/>
                </a:cubicBezTo>
                <a:cubicBezTo>
                  <a:pt x="43866" y="48345"/>
                  <a:pt x="43499" y="47411"/>
                  <a:pt x="43132" y="46477"/>
                </a:cubicBezTo>
                <a:cubicBezTo>
                  <a:pt x="42432" y="44609"/>
                  <a:pt x="41798" y="42741"/>
                  <a:pt x="40630" y="41106"/>
                </a:cubicBezTo>
                <a:cubicBezTo>
                  <a:pt x="39596" y="39605"/>
                  <a:pt x="38262" y="38304"/>
                  <a:pt x="37061" y="36970"/>
                </a:cubicBezTo>
                <a:cubicBezTo>
                  <a:pt x="36394" y="36236"/>
                  <a:pt x="35760" y="35502"/>
                  <a:pt x="35193" y="34702"/>
                </a:cubicBezTo>
                <a:cubicBezTo>
                  <a:pt x="34693" y="33935"/>
                  <a:pt x="34259" y="33101"/>
                  <a:pt x="33859" y="32300"/>
                </a:cubicBezTo>
                <a:cubicBezTo>
                  <a:pt x="33058" y="30699"/>
                  <a:pt x="32158" y="29265"/>
                  <a:pt x="30623" y="28264"/>
                </a:cubicBezTo>
                <a:cubicBezTo>
                  <a:pt x="29122" y="27330"/>
                  <a:pt x="27421" y="26696"/>
                  <a:pt x="26120" y="25428"/>
                </a:cubicBezTo>
                <a:cubicBezTo>
                  <a:pt x="24886" y="24228"/>
                  <a:pt x="23985" y="22726"/>
                  <a:pt x="23084" y="21259"/>
                </a:cubicBezTo>
                <a:cubicBezTo>
                  <a:pt x="22217" y="19891"/>
                  <a:pt x="21283" y="18523"/>
                  <a:pt x="20016" y="17489"/>
                </a:cubicBezTo>
                <a:cubicBezTo>
                  <a:pt x="19282" y="16889"/>
                  <a:pt x="18414" y="16422"/>
                  <a:pt x="17614" y="15888"/>
                </a:cubicBezTo>
                <a:cubicBezTo>
                  <a:pt x="16847" y="15388"/>
                  <a:pt x="16180" y="14787"/>
                  <a:pt x="15579" y="14120"/>
                </a:cubicBezTo>
                <a:cubicBezTo>
                  <a:pt x="13411" y="11652"/>
                  <a:pt x="12343" y="8350"/>
                  <a:pt x="9942" y="6081"/>
                </a:cubicBezTo>
                <a:cubicBezTo>
                  <a:pt x="7673" y="3913"/>
                  <a:pt x="4471" y="3513"/>
                  <a:pt x="2003" y="1745"/>
                </a:cubicBezTo>
                <a:cubicBezTo>
                  <a:pt x="1336" y="1311"/>
                  <a:pt x="769" y="744"/>
                  <a:pt x="368" y="77"/>
                </a:cubicBezTo>
                <a:cubicBezTo>
                  <a:pt x="325" y="23"/>
                  <a:pt x="268"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 name="Google Shape;1173;p41"/>
          <p:cNvGrpSpPr/>
          <p:nvPr/>
        </p:nvGrpSpPr>
        <p:grpSpPr>
          <a:xfrm rot="381634">
            <a:off x="7618894" y="2559604"/>
            <a:ext cx="1782466" cy="2184203"/>
            <a:chOff x="8937820" y="3331195"/>
            <a:chExt cx="2390679" cy="2929498"/>
          </a:xfrm>
        </p:grpSpPr>
        <p:sp>
          <p:nvSpPr>
            <p:cNvPr id="1174" name="Google Shape;1174;p41"/>
            <p:cNvSpPr/>
            <p:nvPr/>
          </p:nvSpPr>
          <p:spPr>
            <a:xfrm rot="3360212" flipH="1">
              <a:off x="8783741" y="3965570"/>
              <a:ext cx="1858044" cy="616334"/>
            </a:xfrm>
            <a:custGeom>
              <a:avLst/>
              <a:gdLst/>
              <a:ahLst/>
              <a:cxnLst/>
              <a:rect l="l" t="t" r="r" b="b"/>
              <a:pathLst>
                <a:path w="21911" h="7268" extrusionOk="0">
                  <a:moveTo>
                    <a:pt x="199" y="1"/>
                  </a:moveTo>
                  <a:cubicBezTo>
                    <a:pt x="105" y="1"/>
                    <a:pt x="1" y="38"/>
                    <a:pt x="22" y="102"/>
                  </a:cubicBezTo>
                  <a:cubicBezTo>
                    <a:pt x="389" y="569"/>
                    <a:pt x="856" y="936"/>
                    <a:pt x="1323" y="1270"/>
                  </a:cubicBezTo>
                  <a:cubicBezTo>
                    <a:pt x="1857" y="1637"/>
                    <a:pt x="2424" y="1970"/>
                    <a:pt x="3025" y="2237"/>
                  </a:cubicBezTo>
                  <a:cubicBezTo>
                    <a:pt x="3592" y="2504"/>
                    <a:pt x="4192" y="2671"/>
                    <a:pt x="4826" y="2737"/>
                  </a:cubicBezTo>
                  <a:cubicBezTo>
                    <a:pt x="5306" y="2798"/>
                    <a:pt x="5787" y="2810"/>
                    <a:pt x="6267" y="2810"/>
                  </a:cubicBezTo>
                  <a:cubicBezTo>
                    <a:pt x="6587" y="2810"/>
                    <a:pt x="6907" y="2804"/>
                    <a:pt x="7228" y="2804"/>
                  </a:cubicBezTo>
                  <a:cubicBezTo>
                    <a:pt x="7342" y="2800"/>
                    <a:pt x="7456" y="2798"/>
                    <a:pt x="7570" y="2798"/>
                  </a:cubicBezTo>
                  <a:cubicBezTo>
                    <a:pt x="8289" y="2798"/>
                    <a:pt x="9009" y="2880"/>
                    <a:pt x="9729" y="2938"/>
                  </a:cubicBezTo>
                  <a:cubicBezTo>
                    <a:pt x="10597" y="3004"/>
                    <a:pt x="11464" y="3104"/>
                    <a:pt x="12298" y="3305"/>
                  </a:cubicBezTo>
                  <a:cubicBezTo>
                    <a:pt x="13132" y="3505"/>
                    <a:pt x="13999" y="3738"/>
                    <a:pt x="14833" y="3972"/>
                  </a:cubicBezTo>
                  <a:cubicBezTo>
                    <a:pt x="15634" y="4239"/>
                    <a:pt x="16434" y="4539"/>
                    <a:pt x="17235" y="4806"/>
                  </a:cubicBezTo>
                  <a:cubicBezTo>
                    <a:pt x="17602" y="4939"/>
                    <a:pt x="17969" y="5039"/>
                    <a:pt x="18302" y="5173"/>
                  </a:cubicBezTo>
                  <a:cubicBezTo>
                    <a:pt x="18669" y="5306"/>
                    <a:pt x="19003" y="5473"/>
                    <a:pt x="19303" y="5673"/>
                  </a:cubicBezTo>
                  <a:cubicBezTo>
                    <a:pt x="19970" y="6040"/>
                    <a:pt x="20637" y="6407"/>
                    <a:pt x="21204" y="6874"/>
                  </a:cubicBezTo>
                  <a:cubicBezTo>
                    <a:pt x="21338" y="6974"/>
                    <a:pt x="21471" y="7107"/>
                    <a:pt x="21605" y="7241"/>
                  </a:cubicBezTo>
                  <a:cubicBezTo>
                    <a:pt x="21623" y="7259"/>
                    <a:pt x="21657" y="7268"/>
                    <a:pt x="21695" y="7268"/>
                  </a:cubicBezTo>
                  <a:cubicBezTo>
                    <a:pt x="21792" y="7268"/>
                    <a:pt x="21910" y="7213"/>
                    <a:pt x="21838" y="7141"/>
                  </a:cubicBezTo>
                  <a:cubicBezTo>
                    <a:pt x="21338" y="6607"/>
                    <a:pt x="20704" y="6207"/>
                    <a:pt x="20070" y="5873"/>
                  </a:cubicBezTo>
                  <a:cubicBezTo>
                    <a:pt x="19770" y="5673"/>
                    <a:pt x="19436" y="5473"/>
                    <a:pt x="19136" y="5306"/>
                  </a:cubicBezTo>
                  <a:cubicBezTo>
                    <a:pt x="18803" y="5139"/>
                    <a:pt x="18436" y="5006"/>
                    <a:pt x="18102" y="4906"/>
                  </a:cubicBezTo>
                  <a:cubicBezTo>
                    <a:pt x="17301" y="4639"/>
                    <a:pt x="16568" y="4339"/>
                    <a:pt x="15767" y="4105"/>
                  </a:cubicBezTo>
                  <a:cubicBezTo>
                    <a:pt x="14966" y="3838"/>
                    <a:pt x="14133" y="3571"/>
                    <a:pt x="13299" y="3371"/>
                  </a:cubicBezTo>
                  <a:cubicBezTo>
                    <a:pt x="12465" y="3138"/>
                    <a:pt x="11631" y="2971"/>
                    <a:pt x="10763" y="2871"/>
                  </a:cubicBezTo>
                  <a:cubicBezTo>
                    <a:pt x="9930" y="2771"/>
                    <a:pt x="9062" y="2704"/>
                    <a:pt x="8228" y="2671"/>
                  </a:cubicBezTo>
                  <a:cubicBezTo>
                    <a:pt x="7935" y="2651"/>
                    <a:pt x="7641" y="2646"/>
                    <a:pt x="7346" y="2646"/>
                  </a:cubicBezTo>
                  <a:cubicBezTo>
                    <a:pt x="6958" y="2646"/>
                    <a:pt x="6570" y="2655"/>
                    <a:pt x="6183" y="2655"/>
                  </a:cubicBezTo>
                  <a:cubicBezTo>
                    <a:pt x="5355" y="2655"/>
                    <a:pt x="4530" y="2612"/>
                    <a:pt x="3725" y="2337"/>
                  </a:cubicBezTo>
                  <a:cubicBezTo>
                    <a:pt x="3125" y="2104"/>
                    <a:pt x="2558" y="1837"/>
                    <a:pt x="2024" y="1503"/>
                  </a:cubicBezTo>
                  <a:cubicBezTo>
                    <a:pt x="1524" y="1170"/>
                    <a:pt x="990" y="803"/>
                    <a:pt x="556" y="336"/>
                  </a:cubicBezTo>
                  <a:cubicBezTo>
                    <a:pt x="489" y="236"/>
                    <a:pt x="389" y="136"/>
                    <a:pt x="323" y="36"/>
                  </a:cubicBezTo>
                  <a:cubicBezTo>
                    <a:pt x="299" y="12"/>
                    <a:pt x="250"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rot="3360212" flipH="1">
              <a:off x="8995330" y="3701093"/>
              <a:ext cx="75048" cy="76660"/>
            </a:xfrm>
            <a:custGeom>
              <a:avLst/>
              <a:gdLst/>
              <a:ahLst/>
              <a:cxnLst/>
              <a:rect l="l" t="t" r="r" b="b"/>
              <a:pathLst>
                <a:path w="885" h="904" extrusionOk="0">
                  <a:moveTo>
                    <a:pt x="417" y="1"/>
                  </a:moveTo>
                  <a:lnTo>
                    <a:pt x="417" y="1"/>
                  </a:lnTo>
                  <a:cubicBezTo>
                    <a:pt x="1" y="391"/>
                    <a:pt x="255" y="904"/>
                    <a:pt x="497" y="904"/>
                  </a:cubicBezTo>
                  <a:cubicBezTo>
                    <a:pt x="565" y="904"/>
                    <a:pt x="633" y="863"/>
                    <a:pt x="684" y="768"/>
                  </a:cubicBezTo>
                  <a:cubicBezTo>
                    <a:pt x="884" y="368"/>
                    <a:pt x="417"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rot="3360212" flipH="1">
              <a:off x="9001382" y="3650863"/>
              <a:ext cx="91499" cy="45962"/>
            </a:xfrm>
            <a:custGeom>
              <a:avLst/>
              <a:gdLst/>
              <a:ahLst/>
              <a:cxnLst/>
              <a:rect l="l" t="t" r="r" b="b"/>
              <a:pathLst>
                <a:path w="1079" h="542" extrusionOk="0">
                  <a:moveTo>
                    <a:pt x="588" y="1"/>
                  </a:moveTo>
                  <a:cubicBezTo>
                    <a:pt x="256" y="1"/>
                    <a:pt x="1" y="358"/>
                    <a:pt x="1" y="358"/>
                  </a:cubicBezTo>
                  <a:cubicBezTo>
                    <a:pt x="150" y="490"/>
                    <a:pt x="305" y="541"/>
                    <a:pt x="442" y="541"/>
                  </a:cubicBezTo>
                  <a:cubicBezTo>
                    <a:pt x="826" y="541"/>
                    <a:pt x="1078" y="147"/>
                    <a:pt x="734" y="25"/>
                  </a:cubicBezTo>
                  <a:cubicBezTo>
                    <a:pt x="684" y="8"/>
                    <a:pt x="635" y="1"/>
                    <a:pt x="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1"/>
            <p:cNvSpPr/>
            <p:nvPr/>
          </p:nvSpPr>
          <p:spPr>
            <a:xfrm rot="3360212" flipH="1">
              <a:off x="9151794" y="3771054"/>
              <a:ext cx="65126" cy="82087"/>
            </a:xfrm>
            <a:custGeom>
              <a:avLst/>
              <a:gdLst/>
              <a:ahLst/>
              <a:cxnLst/>
              <a:rect l="l" t="t" r="r" b="b"/>
              <a:pathLst>
                <a:path w="768" h="968" extrusionOk="0">
                  <a:moveTo>
                    <a:pt x="266" y="81"/>
                  </a:moveTo>
                  <a:cubicBezTo>
                    <a:pt x="332" y="132"/>
                    <a:pt x="383" y="183"/>
                    <a:pt x="434" y="234"/>
                  </a:cubicBezTo>
                  <a:cubicBezTo>
                    <a:pt x="567" y="368"/>
                    <a:pt x="634" y="534"/>
                    <a:pt x="600" y="734"/>
                  </a:cubicBezTo>
                  <a:cubicBezTo>
                    <a:pt x="600" y="768"/>
                    <a:pt x="567" y="868"/>
                    <a:pt x="500" y="901"/>
                  </a:cubicBezTo>
                  <a:lnTo>
                    <a:pt x="467" y="901"/>
                  </a:lnTo>
                  <a:cubicBezTo>
                    <a:pt x="500" y="901"/>
                    <a:pt x="467" y="901"/>
                    <a:pt x="467" y="935"/>
                  </a:cubicBezTo>
                  <a:cubicBezTo>
                    <a:pt x="445" y="935"/>
                    <a:pt x="437" y="920"/>
                    <a:pt x="435" y="920"/>
                  </a:cubicBezTo>
                  <a:cubicBezTo>
                    <a:pt x="434" y="920"/>
                    <a:pt x="434" y="923"/>
                    <a:pt x="434" y="935"/>
                  </a:cubicBezTo>
                  <a:cubicBezTo>
                    <a:pt x="434" y="935"/>
                    <a:pt x="434" y="901"/>
                    <a:pt x="434" y="901"/>
                  </a:cubicBezTo>
                  <a:lnTo>
                    <a:pt x="367" y="901"/>
                  </a:lnTo>
                  <a:cubicBezTo>
                    <a:pt x="334" y="868"/>
                    <a:pt x="300" y="835"/>
                    <a:pt x="300" y="835"/>
                  </a:cubicBezTo>
                  <a:cubicBezTo>
                    <a:pt x="234" y="768"/>
                    <a:pt x="200" y="701"/>
                    <a:pt x="167" y="634"/>
                  </a:cubicBezTo>
                  <a:cubicBezTo>
                    <a:pt x="106" y="452"/>
                    <a:pt x="156" y="243"/>
                    <a:pt x="266" y="81"/>
                  </a:cubicBezTo>
                  <a:close/>
                  <a:moveTo>
                    <a:pt x="200" y="1"/>
                  </a:moveTo>
                  <a:cubicBezTo>
                    <a:pt x="200" y="1"/>
                    <a:pt x="167" y="34"/>
                    <a:pt x="200" y="34"/>
                  </a:cubicBezTo>
                  <a:cubicBezTo>
                    <a:pt x="67" y="167"/>
                    <a:pt x="0" y="401"/>
                    <a:pt x="33" y="601"/>
                  </a:cubicBezTo>
                  <a:cubicBezTo>
                    <a:pt x="67" y="734"/>
                    <a:pt x="167" y="901"/>
                    <a:pt x="300" y="935"/>
                  </a:cubicBezTo>
                  <a:cubicBezTo>
                    <a:pt x="356" y="957"/>
                    <a:pt x="408" y="968"/>
                    <a:pt x="455" y="968"/>
                  </a:cubicBezTo>
                  <a:cubicBezTo>
                    <a:pt x="549" y="968"/>
                    <a:pt x="623" y="923"/>
                    <a:pt x="667" y="835"/>
                  </a:cubicBezTo>
                  <a:cubicBezTo>
                    <a:pt x="767" y="634"/>
                    <a:pt x="701" y="434"/>
                    <a:pt x="600" y="267"/>
                  </a:cubicBezTo>
                  <a:cubicBezTo>
                    <a:pt x="500" y="167"/>
                    <a:pt x="400" y="67"/>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1"/>
            <p:cNvSpPr/>
            <p:nvPr/>
          </p:nvSpPr>
          <p:spPr>
            <a:xfrm rot="3360212" flipH="1">
              <a:off x="9162898" y="3720236"/>
              <a:ext cx="100064" cy="55375"/>
            </a:xfrm>
            <a:custGeom>
              <a:avLst/>
              <a:gdLst/>
              <a:ahLst/>
              <a:cxnLst/>
              <a:rect l="l" t="t" r="r" b="b"/>
              <a:pathLst>
                <a:path w="1180" h="653" extrusionOk="0">
                  <a:moveTo>
                    <a:pt x="637" y="1"/>
                  </a:moveTo>
                  <a:cubicBezTo>
                    <a:pt x="256" y="1"/>
                    <a:pt x="1" y="512"/>
                    <a:pt x="1" y="512"/>
                  </a:cubicBezTo>
                  <a:cubicBezTo>
                    <a:pt x="151" y="613"/>
                    <a:pt x="297" y="653"/>
                    <a:pt x="428" y="653"/>
                  </a:cubicBezTo>
                  <a:cubicBezTo>
                    <a:pt x="905" y="653"/>
                    <a:pt x="1179" y="117"/>
                    <a:pt x="734" y="12"/>
                  </a:cubicBezTo>
                  <a:cubicBezTo>
                    <a:pt x="701" y="4"/>
                    <a:pt x="668" y="1"/>
                    <a:pt x="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1"/>
            <p:cNvSpPr/>
            <p:nvPr/>
          </p:nvSpPr>
          <p:spPr>
            <a:xfrm rot="3360212" flipH="1">
              <a:off x="9327127" y="3902142"/>
              <a:ext cx="76320" cy="80731"/>
            </a:xfrm>
            <a:custGeom>
              <a:avLst/>
              <a:gdLst/>
              <a:ahLst/>
              <a:cxnLst/>
              <a:rect l="l" t="t" r="r" b="b"/>
              <a:pathLst>
                <a:path w="900" h="952" extrusionOk="0">
                  <a:moveTo>
                    <a:pt x="232" y="1"/>
                  </a:moveTo>
                  <a:lnTo>
                    <a:pt x="232" y="1"/>
                  </a:lnTo>
                  <a:cubicBezTo>
                    <a:pt x="1" y="557"/>
                    <a:pt x="380" y="952"/>
                    <a:pt x="645" y="952"/>
                  </a:cubicBezTo>
                  <a:cubicBezTo>
                    <a:pt x="761" y="952"/>
                    <a:pt x="856" y="875"/>
                    <a:pt x="866" y="701"/>
                  </a:cubicBezTo>
                  <a:cubicBezTo>
                    <a:pt x="900" y="201"/>
                    <a:pt x="232"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1"/>
            <p:cNvSpPr/>
            <p:nvPr/>
          </p:nvSpPr>
          <p:spPr>
            <a:xfrm rot="3360212" flipH="1">
              <a:off x="9477945" y="4017078"/>
              <a:ext cx="87768" cy="103966"/>
            </a:xfrm>
            <a:custGeom>
              <a:avLst/>
              <a:gdLst/>
              <a:ahLst/>
              <a:cxnLst/>
              <a:rect l="l" t="t" r="r" b="b"/>
              <a:pathLst>
                <a:path w="1035" h="1226" extrusionOk="0">
                  <a:moveTo>
                    <a:pt x="268" y="167"/>
                  </a:moveTo>
                  <a:cubicBezTo>
                    <a:pt x="435" y="234"/>
                    <a:pt x="902" y="434"/>
                    <a:pt x="902" y="867"/>
                  </a:cubicBezTo>
                  <a:cubicBezTo>
                    <a:pt x="868" y="934"/>
                    <a:pt x="868" y="1067"/>
                    <a:pt x="768" y="1101"/>
                  </a:cubicBezTo>
                  <a:cubicBezTo>
                    <a:pt x="751" y="1107"/>
                    <a:pt x="732" y="1109"/>
                    <a:pt x="711" y="1109"/>
                  </a:cubicBezTo>
                  <a:cubicBezTo>
                    <a:pt x="613" y="1109"/>
                    <a:pt x="484" y="1045"/>
                    <a:pt x="401" y="934"/>
                  </a:cubicBezTo>
                  <a:cubicBezTo>
                    <a:pt x="201" y="734"/>
                    <a:pt x="168" y="467"/>
                    <a:pt x="268" y="167"/>
                  </a:cubicBezTo>
                  <a:close/>
                  <a:moveTo>
                    <a:pt x="201" y="0"/>
                  </a:moveTo>
                  <a:lnTo>
                    <a:pt x="168" y="33"/>
                  </a:lnTo>
                  <a:cubicBezTo>
                    <a:pt x="1" y="400"/>
                    <a:pt x="68" y="767"/>
                    <a:pt x="301" y="1034"/>
                  </a:cubicBezTo>
                  <a:cubicBezTo>
                    <a:pt x="401" y="1134"/>
                    <a:pt x="501" y="1201"/>
                    <a:pt x="601" y="1201"/>
                  </a:cubicBezTo>
                  <a:cubicBezTo>
                    <a:pt x="635" y="1218"/>
                    <a:pt x="668" y="1226"/>
                    <a:pt x="701" y="1226"/>
                  </a:cubicBezTo>
                  <a:cubicBezTo>
                    <a:pt x="735" y="1226"/>
                    <a:pt x="768" y="1218"/>
                    <a:pt x="801" y="1201"/>
                  </a:cubicBezTo>
                  <a:cubicBezTo>
                    <a:pt x="868" y="1168"/>
                    <a:pt x="1002" y="1101"/>
                    <a:pt x="1002" y="867"/>
                  </a:cubicBezTo>
                  <a:cubicBezTo>
                    <a:pt x="1035" y="267"/>
                    <a:pt x="268" y="33"/>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1"/>
            <p:cNvSpPr/>
            <p:nvPr/>
          </p:nvSpPr>
          <p:spPr>
            <a:xfrm rot="3360212" flipH="1">
              <a:off x="9523735" y="3963851"/>
              <a:ext cx="104728" cy="82596"/>
            </a:xfrm>
            <a:custGeom>
              <a:avLst/>
              <a:gdLst/>
              <a:ahLst/>
              <a:cxnLst/>
              <a:rect l="l" t="t" r="r" b="b"/>
              <a:pathLst>
                <a:path w="1235" h="974" extrusionOk="0">
                  <a:moveTo>
                    <a:pt x="901" y="126"/>
                  </a:moveTo>
                  <a:cubicBezTo>
                    <a:pt x="935" y="159"/>
                    <a:pt x="968" y="159"/>
                    <a:pt x="1001" y="192"/>
                  </a:cubicBezTo>
                  <a:cubicBezTo>
                    <a:pt x="1101" y="259"/>
                    <a:pt x="1068" y="392"/>
                    <a:pt x="1035" y="459"/>
                  </a:cubicBezTo>
                  <a:cubicBezTo>
                    <a:pt x="905" y="770"/>
                    <a:pt x="535" y="839"/>
                    <a:pt x="297" y="839"/>
                  </a:cubicBezTo>
                  <a:cubicBezTo>
                    <a:pt x="229" y="839"/>
                    <a:pt x="171" y="834"/>
                    <a:pt x="134" y="826"/>
                  </a:cubicBezTo>
                  <a:cubicBezTo>
                    <a:pt x="167" y="526"/>
                    <a:pt x="334" y="259"/>
                    <a:pt x="601" y="159"/>
                  </a:cubicBezTo>
                  <a:cubicBezTo>
                    <a:pt x="701" y="126"/>
                    <a:pt x="801" y="126"/>
                    <a:pt x="901" y="126"/>
                  </a:cubicBezTo>
                  <a:close/>
                  <a:moveTo>
                    <a:pt x="810" y="1"/>
                  </a:moveTo>
                  <a:cubicBezTo>
                    <a:pt x="731" y="1"/>
                    <a:pt x="647" y="19"/>
                    <a:pt x="568" y="59"/>
                  </a:cubicBezTo>
                  <a:cubicBezTo>
                    <a:pt x="234" y="159"/>
                    <a:pt x="34" y="492"/>
                    <a:pt x="1" y="893"/>
                  </a:cubicBezTo>
                  <a:lnTo>
                    <a:pt x="1" y="959"/>
                  </a:lnTo>
                  <a:lnTo>
                    <a:pt x="67" y="959"/>
                  </a:lnTo>
                  <a:cubicBezTo>
                    <a:pt x="78" y="959"/>
                    <a:pt x="167" y="973"/>
                    <a:pt x="291" y="973"/>
                  </a:cubicBezTo>
                  <a:cubicBezTo>
                    <a:pt x="555" y="973"/>
                    <a:pt x="976" y="911"/>
                    <a:pt x="1135" y="526"/>
                  </a:cubicBezTo>
                  <a:cubicBezTo>
                    <a:pt x="1235" y="292"/>
                    <a:pt x="1168" y="159"/>
                    <a:pt x="1101" y="126"/>
                  </a:cubicBezTo>
                  <a:cubicBezTo>
                    <a:pt x="1041" y="45"/>
                    <a:pt x="931" y="1"/>
                    <a:pt x="8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1"/>
            <p:cNvSpPr/>
            <p:nvPr/>
          </p:nvSpPr>
          <p:spPr>
            <a:xfrm rot="3360212" flipH="1">
              <a:off x="9654946" y="4190276"/>
              <a:ext cx="84969" cy="88278"/>
            </a:xfrm>
            <a:custGeom>
              <a:avLst/>
              <a:gdLst/>
              <a:ahLst/>
              <a:cxnLst/>
              <a:rect l="l" t="t" r="r" b="b"/>
              <a:pathLst>
                <a:path w="1002" h="1041" extrusionOk="0">
                  <a:moveTo>
                    <a:pt x="224" y="0"/>
                  </a:moveTo>
                  <a:lnTo>
                    <a:pt x="224" y="0"/>
                  </a:lnTo>
                  <a:cubicBezTo>
                    <a:pt x="1" y="647"/>
                    <a:pt x="434" y="1041"/>
                    <a:pt x="736" y="1041"/>
                  </a:cubicBezTo>
                  <a:cubicBezTo>
                    <a:pt x="885" y="1041"/>
                    <a:pt x="1002" y="944"/>
                    <a:pt x="991" y="734"/>
                  </a:cubicBezTo>
                  <a:cubicBezTo>
                    <a:pt x="991" y="167"/>
                    <a:pt x="224"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1"/>
            <p:cNvSpPr/>
            <p:nvPr/>
          </p:nvSpPr>
          <p:spPr>
            <a:xfrm rot="3360212" flipH="1">
              <a:off x="9708791" y="4133988"/>
              <a:ext cx="93534" cy="77339"/>
            </a:xfrm>
            <a:custGeom>
              <a:avLst/>
              <a:gdLst/>
              <a:ahLst/>
              <a:cxnLst/>
              <a:rect l="l" t="t" r="r" b="b"/>
              <a:pathLst>
                <a:path w="1103" h="912" extrusionOk="0">
                  <a:moveTo>
                    <a:pt x="736" y="1"/>
                  </a:moveTo>
                  <a:cubicBezTo>
                    <a:pt x="427" y="1"/>
                    <a:pt x="1" y="297"/>
                    <a:pt x="20" y="911"/>
                  </a:cubicBezTo>
                  <a:cubicBezTo>
                    <a:pt x="20" y="911"/>
                    <a:pt x="31" y="912"/>
                    <a:pt x="49" y="912"/>
                  </a:cubicBezTo>
                  <a:cubicBezTo>
                    <a:pt x="197" y="912"/>
                    <a:pt x="873" y="885"/>
                    <a:pt x="1021" y="411"/>
                  </a:cubicBezTo>
                  <a:cubicBezTo>
                    <a:pt x="1102" y="140"/>
                    <a:pt x="947" y="1"/>
                    <a:pt x="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1"/>
            <p:cNvSpPr/>
            <p:nvPr/>
          </p:nvSpPr>
          <p:spPr>
            <a:xfrm rot="3360212" flipH="1">
              <a:off x="9816862" y="4380888"/>
              <a:ext cx="85902" cy="89550"/>
            </a:xfrm>
            <a:custGeom>
              <a:avLst/>
              <a:gdLst/>
              <a:ahLst/>
              <a:cxnLst/>
              <a:rect l="l" t="t" r="r" b="b"/>
              <a:pathLst>
                <a:path w="1013" h="1056" extrusionOk="0">
                  <a:moveTo>
                    <a:pt x="201" y="1"/>
                  </a:moveTo>
                  <a:lnTo>
                    <a:pt x="201" y="1"/>
                  </a:lnTo>
                  <a:cubicBezTo>
                    <a:pt x="0" y="648"/>
                    <a:pt x="441" y="1056"/>
                    <a:pt x="745" y="1056"/>
                  </a:cubicBezTo>
                  <a:cubicBezTo>
                    <a:pt x="895" y="1056"/>
                    <a:pt x="1013" y="956"/>
                    <a:pt x="1002" y="735"/>
                  </a:cubicBezTo>
                  <a:cubicBezTo>
                    <a:pt x="968" y="168"/>
                    <a:pt x="201" y="1"/>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1"/>
            <p:cNvSpPr/>
            <p:nvPr/>
          </p:nvSpPr>
          <p:spPr>
            <a:xfrm rot="3360212" flipH="1">
              <a:off x="9873242" y="4326440"/>
              <a:ext cx="92347" cy="77339"/>
            </a:xfrm>
            <a:custGeom>
              <a:avLst/>
              <a:gdLst/>
              <a:ahLst/>
              <a:cxnLst/>
              <a:rect l="l" t="t" r="r" b="b"/>
              <a:pathLst>
                <a:path w="1089" h="912" extrusionOk="0">
                  <a:moveTo>
                    <a:pt x="724" y="0"/>
                  </a:moveTo>
                  <a:cubicBezTo>
                    <a:pt x="419" y="0"/>
                    <a:pt x="0" y="297"/>
                    <a:pt x="40" y="911"/>
                  </a:cubicBezTo>
                  <a:cubicBezTo>
                    <a:pt x="40" y="911"/>
                    <a:pt x="50" y="911"/>
                    <a:pt x="68" y="911"/>
                  </a:cubicBezTo>
                  <a:cubicBezTo>
                    <a:pt x="210" y="911"/>
                    <a:pt x="859" y="885"/>
                    <a:pt x="1007" y="410"/>
                  </a:cubicBezTo>
                  <a:cubicBezTo>
                    <a:pt x="1089" y="139"/>
                    <a:pt x="933" y="0"/>
                    <a:pt x="7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1"/>
            <p:cNvSpPr/>
            <p:nvPr/>
          </p:nvSpPr>
          <p:spPr>
            <a:xfrm rot="3360212" flipH="1">
              <a:off x="10004505" y="4635821"/>
              <a:ext cx="90566" cy="95571"/>
            </a:xfrm>
            <a:custGeom>
              <a:avLst/>
              <a:gdLst/>
              <a:ahLst/>
              <a:cxnLst/>
              <a:rect l="l" t="t" r="r" b="b"/>
              <a:pathLst>
                <a:path w="1068" h="1127" extrusionOk="0">
                  <a:moveTo>
                    <a:pt x="188" y="105"/>
                  </a:moveTo>
                  <a:lnTo>
                    <a:pt x="188" y="105"/>
                  </a:lnTo>
                  <a:cubicBezTo>
                    <a:pt x="509" y="185"/>
                    <a:pt x="869" y="415"/>
                    <a:pt x="901" y="793"/>
                  </a:cubicBezTo>
                  <a:cubicBezTo>
                    <a:pt x="901" y="860"/>
                    <a:pt x="867" y="927"/>
                    <a:pt x="834" y="993"/>
                  </a:cubicBezTo>
                  <a:cubicBezTo>
                    <a:pt x="801" y="1027"/>
                    <a:pt x="767" y="1027"/>
                    <a:pt x="767" y="1027"/>
                  </a:cubicBezTo>
                  <a:cubicBezTo>
                    <a:pt x="734" y="1060"/>
                    <a:pt x="734" y="1060"/>
                    <a:pt x="701" y="1060"/>
                  </a:cubicBezTo>
                  <a:lnTo>
                    <a:pt x="634" y="1060"/>
                  </a:lnTo>
                  <a:cubicBezTo>
                    <a:pt x="634" y="1060"/>
                    <a:pt x="634" y="1060"/>
                    <a:pt x="601" y="1027"/>
                  </a:cubicBezTo>
                  <a:cubicBezTo>
                    <a:pt x="567" y="1027"/>
                    <a:pt x="534" y="993"/>
                    <a:pt x="500" y="993"/>
                  </a:cubicBezTo>
                  <a:cubicBezTo>
                    <a:pt x="434" y="960"/>
                    <a:pt x="367" y="893"/>
                    <a:pt x="300" y="827"/>
                  </a:cubicBezTo>
                  <a:cubicBezTo>
                    <a:pt x="144" y="608"/>
                    <a:pt x="134" y="331"/>
                    <a:pt x="188" y="105"/>
                  </a:cubicBezTo>
                  <a:close/>
                  <a:moveTo>
                    <a:pt x="134" y="1"/>
                  </a:moveTo>
                  <a:cubicBezTo>
                    <a:pt x="117" y="1"/>
                    <a:pt x="100" y="9"/>
                    <a:pt x="100" y="26"/>
                  </a:cubicBezTo>
                  <a:cubicBezTo>
                    <a:pt x="100" y="26"/>
                    <a:pt x="100" y="26"/>
                    <a:pt x="100" y="26"/>
                  </a:cubicBezTo>
                  <a:lnTo>
                    <a:pt x="100" y="26"/>
                  </a:lnTo>
                  <a:cubicBezTo>
                    <a:pt x="88" y="39"/>
                    <a:pt x="84" y="51"/>
                    <a:pt x="87" y="62"/>
                  </a:cubicBezTo>
                  <a:lnTo>
                    <a:pt x="87" y="62"/>
                  </a:lnTo>
                  <a:cubicBezTo>
                    <a:pt x="0" y="317"/>
                    <a:pt x="8" y="570"/>
                    <a:pt x="167" y="793"/>
                  </a:cubicBezTo>
                  <a:cubicBezTo>
                    <a:pt x="267" y="960"/>
                    <a:pt x="434" y="1093"/>
                    <a:pt x="634" y="1127"/>
                  </a:cubicBezTo>
                  <a:cubicBezTo>
                    <a:pt x="801" y="1127"/>
                    <a:pt x="967" y="1060"/>
                    <a:pt x="1001" y="860"/>
                  </a:cubicBezTo>
                  <a:cubicBezTo>
                    <a:pt x="1068" y="626"/>
                    <a:pt x="901" y="393"/>
                    <a:pt x="701" y="226"/>
                  </a:cubicBezTo>
                  <a:cubicBezTo>
                    <a:pt x="544" y="132"/>
                    <a:pt x="388" y="68"/>
                    <a:pt x="205" y="33"/>
                  </a:cubicBezTo>
                  <a:lnTo>
                    <a:pt x="205" y="33"/>
                  </a:lnTo>
                  <a:cubicBezTo>
                    <a:pt x="200" y="14"/>
                    <a:pt x="175" y="5"/>
                    <a:pt x="151" y="4"/>
                  </a:cubicBezTo>
                  <a:lnTo>
                    <a:pt x="151" y="4"/>
                  </a:lnTo>
                  <a:cubicBezTo>
                    <a:pt x="145" y="2"/>
                    <a:pt x="139" y="1"/>
                    <a:pt x="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1"/>
            <p:cNvSpPr/>
            <p:nvPr/>
          </p:nvSpPr>
          <p:spPr>
            <a:xfrm rot="3360212" flipH="1">
              <a:off x="10062577" y="4587659"/>
              <a:ext cx="99131" cy="83953"/>
            </a:xfrm>
            <a:custGeom>
              <a:avLst/>
              <a:gdLst/>
              <a:ahLst/>
              <a:cxnLst/>
              <a:rect l="l" t="t" r="r" b="b"/>
              <a:pathLst>
                <a:path w="1169" h="990" extrusionOk="0">
                  <a:moveTo>
                    <a:pt x="801" y="56"/>
                  </a:moveTo>
                  <a:cubicBezTo>
                    <a:pt x="801" y="56"/>
                    <a:pt x="801" y="56"/>
                    <a:pt x="835" y="89"/>
                  </a:cubicBezTo>
                  <a:lnTo>
                    <a:pt x="901" y="89"/>
                  </a:lnTo>
                  <a:cubicBezTo>
                    <a:pt x="935" y="122"/>
                    <a:pt x="968" y="122"/>
                    <a:pt x="968" y="156"/>
                  </a:cubicBezTo>
                  <a:cubicBezTo>
                    <a:pt x="1035" y="222"/>
                    <a:pt x="1035" y="289"/>
                    <a:pt x="1035" y="356"/>
                  </a:cubicBezTo>
                  <a:cubicBezTo>
                    <a:pt x="968" y="623"/>
                    <a:pt x="768" y="790"/>
                    <a:pt x="568" y="856"/>
                  </a:cubicBezTo>
                  <a:cubicBezTo>
                    <a:pt x="468" y="890"/>
                    <a:pt x="334" y="890"/>
                    <a:pt x="234" y="923"/>
                  </a:cubicBezTo>
                  <a:lnTo>
                    <a:pt x="135" y="923"/>
                  </a:lnTo>
                  <a:cubicBezTo>
                    <a:pt x="140" y="667"/>
                    <a:pt x="208" y="416"/>
                    <a:pt x="368" y="256"/>
                  </a:cubicBezTo>
                  <a:cubicBezTo>
                    <a:pt x="434" y="189"/>
                    <a:pt x="535" y="122"/>
                    <a:pt x="601" y="89"/>
                  </a:cubicBezTo>
                  <a:cubicBezTo>
                    <a:pt x="668" y="89"/>
                    <a:pt x="701" y="89"/>
                    <a:pt x="735" y="56"/>
                  </a:cubicBezTo>
                  <a:close/>
                  <a:moveTo>
                    <a:pt x="796" y="1"/>
                  </a:moveTo>
                  <a:cubicBezTo>
                    <a:pt x="633" y="1"/>
                    <a:pt x="464" y="78"/>
                    <a:pt x="334" y="156"/>
                  </a:cubicBezTo>
                  <a:cubicBezTo>
                    <a:pt x="101" y="356"/>
                    <a:pt x="1" y="656"/>
                    <a:pt x="34" y="956"/>
                  </a:cubicBezTo>
                  <a:cubicBezTo>
                    <a:pt x="1" y="956"/>
                    <a:pt x="34" y="990"/>
                    <a:pt x="68" y="990"/>
                  </a:cubicBezTo>
                  <a:cubicBezTo>
                    <a:pt x="468" y="990"/>
                    <a:pt x="1002" y="856"/>
                    <a:pt x="1135" y="423"/>
                  </a:cubicBezTo>
                  <a:cubicBezTo>
                    <a:pt x="1135" y="356"/>
                    <a:pt x="1168" y="256"/>
                    <a:pt x="1102" y="156"/>
                  </a:cubicBezTo>
                  <a:cubicBezTo>
                    <a:pt x="1068" y="89"/>
                    <a:pt x="1002" y="56"/>
                    <a:pt x="935" y="22"/>
                  </a:cubicBezTo>
                  <a:cubicBezTo>
                    <a:pt x="890" y="7"/>
                    <a:pt x="843" y="1"/>
                    <a:pt x="7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1"/>
            <p:cNvSpPr/>
            <p:nvPr/>
          </p:nvSpPr>
          <p:spPr>
            <a:xfrm rot="3360212" flipH="1">
              <a:off x="9365113" y="3847817"/>
              <a:ext cx="90566" cy="70639"/>
            </a:xfrm>
            <a:custGeom>
              <a:avLst/>
              <a:gdLst/>
              <a:ahLst/>
              <a:cxnLst/>
              <a:rect l="l" t="t" r="r" b="b"/>
              <a:pathLst>
                <a:path w="1068" h="833" extrusionOk="0">
                  <a:moveTo>
                    <a:pt x="701" y="107"/>
                  </a:moveTo>
                  <a:cubicBezTo>
                    <a:pt x="767" y="107"/>
                    <a:pt x="867" y="140"/>
                    <a:pt x="901" y="207"/>
                  </a:cubicBezTo>
                  <a:cubicBezTo>
                    <a:pt x="934" y="274"/>
                    <a:pt x="901" y="407"/>
                    <a:pt x="801" y="540"/>
                  </a:cubicBezTo>
                  <a:cubicBezTo>
                    <a:pt x="702" y="664"/>
                    <a:pt x="548" y="733"/>
                    <a:pt x="366" y="733"/>
                  </a:cubicBezTo>
                  <a:cubicBezTo>
                    <a:pt x="302" y="733"/>
                    <a:pt x="236" y="724"/>
                    <a:pt x="167" y="707"/>
                  </a:cubicBezTo>
                  <a:cubicBezTo>
                    <a:pt x="200" y="540"/>
                    <a:pt x="367" y="140"/>
                    <a:pt x="701" y="107"/>
                  </a:cubicBezTo>
                  <a:close/>
                  <a:moveTo>
                    <a:pt x="777" y="0"/>
                  </a:moveTo>
                  <a:cubicBezTo>
                    <a:pt x="753" y="0"/>
                    <a:pt x="728" y="2"/>
                    <a:pt x="701" y="7"/>
                  </a:cubicBezTo>
                  <a:cubicBezTo>
                    <a:pt x="167" y="7"/>
                    <a:pt x="33" y="707"/>
                    <a:pt x="33" y="741"/>
                  </a:cubicBezTo>
                  <a:lnTo>
                    <a:pt x="0" y="774"/>
                  </a:lnTo>
                  <a:lnTo>
                    <a:pt x="67" y="807"/>
                  </a:lnTo>
                  <a:lnTo>
                    <a:pt x="167" y="807"/>
                  </a:lnTo>
                  <a:cubicBezTo>
                    <a:pt x="242" y="824"/>
                    <a:pt x="315" y="832"/>
                    <a:pt x="385" y="832"/>
                  </a:cubicBezTo>
                  <a:cubicBezTo>
                    <a:pt x="594" y="832"/>
                    <a:pt x="776" y="757"/>
                    <a:pt x="901" y="607"/>
                  </a:cubicBezTo>
                  <a:cubicBezTo>
                    <a:pt x="1034" y="474"/>
                    <a:pt x="1067" y="274"/>
                    <a:pt x="1034" y="140"/>
                  </a:cubicBezTo>
                  <a:cubicBezTo>
                    <a:pt x="1005" y="83"/>
                    <a:pt x="927" y="0"/>
                    <a:pt x="7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1"/>
            <p:cNvSpPr/>
            <p:nvPr/>
          </p:nvSpPr>
          <p:spPr>
            <a:xfrm rot="3360212" flipH="1">
              <a:off x="10160762" y="5534058"/>
              <a:ext cx="1397413" cy="189021"/>
            </a:xfrm>
            <a:custGeom>
              <a:avLst/>
              <a:gdLst/>
              <a:ahLst/>
              <a:cxnLst/>
              <a:rect l="l" t="t" r="r" b="b"/>
              <a:pathLst>
                <a:path w="16479" h="2229" extrusionOk="0">
                  <a:moveTo>
                    <a:pt x="9515" y="0"/>
                  </a:moveTo>
                  <a:cubicBezTo>
                    <a:pt x="8888" y="0"/>
                    <a:pt x="8269" y="85"/>
                    <a:pt x="7673" y="294"/>
                  </a:cubicBezTo>
                  <a:cubicBezTo>
                    <a:pt x="7006" y="527"/>
                    <a:pt x="6372" y="828"/>
                    <a:pt x="5705" y="994"/>
                  </a:cubicBezTo>
                  <a:cubicBezTo>
                    <a:pt x="5071" y="1128"/>
                    <a:pt x="4404" y="1195"/>
                    <a:pt x="3770" y="1195"/>
                  </a:cubicBezTo>
                  <a:cubicBezTo>
                    <a:pt x="2436" y="1195"/>
                    <a:pt x="1168" y="894"/>
                    <a:pt x="1" y="261"/>
                  </a:cubicBezTo>
                  <a:cubicBezTo>
                    <a:pt x="1" y="261"/>
                    <a:pt x="1" y="294"/>
                    <a:pt x="1" y="294"/>
                  </a:cubicBezTo>
                  <a:cubicBezTo>
                    <a:pt x="1101" y="994"/>
                    <a:pt x="2436" y="1428"/>
                    <a:pt x="3737" y="1495"/>
                  </a:cubicBezTo>
                  <a:cubicBezTo>
                    <a:pt x="3845" y="1500"/>
                    <a:pt x="3953" y="1503"/>
                    <a:pt x="4061" y="1503"/>
                  </a:cubicBezTo>
                  <a:cubicBezTo>
                    <a:pt x="5204" y="1503"/>
                    <a:pt x="6272" y="1188"/>
                    <a:pt x="7339" y="761"/>
                  </a:cubicBezTo>
                  <a:cubicBezTo>
                    <a:pt x="7940" y="527"/>
                    <a:pt x="8573" y="327"/>
                    <a:pt x="9207" y="327"/>
                  </a:cubicBezTo>
                  <a:cubicBezTo>
                    <a:pt x="9641" y="327"/>
                    <a:pt x="10074" y="361"/>
                    <a:pt x="10475" y="427"/>
                  </a:cubicBezTo>
                  <a:cubicBezTo>
                    <a:pt x="12509" y="728"/>
                    <a:pt x="14478" y="1395"/>
                    <a:pt x="16346" y="2229"/>
                  </a:cubicBezTo>
                  <a:cubicBezTo>
                    <a:pt x="16412" y="2229"/>
                    <a:pt x="16479" y="2129"/>
                    <a:pt x="16412" y="2095"/>
                  </a:cubicBezTo>
                  <a:cubicBezTo>
                    <a:pt x="15612" y="1428"/>
                    <a:pt x="14578" y="1094"/>
                    <a:pt x="13577" y="794"/>
                  </a:cubicBezTo>
                  <a:cubicBezTo>
                    <a:pt x="12295" y="405"/>
                    <a:pt x="10887" y="0"/>
                    <a:pt x="95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1"/>
            <p:cNvSpPr/>
            <p:nvPr/>
          </p:nvSpPr>
          <p:spPr>
            <a:xfrm rot="3360212" flipH="1">
              <a:off x="9910772" y="4780493"/>
              <a:ext cx="1428619" cy="309693"/>
            </a:xfrm>
            <a:custGeom>
              <a:avLst/>
              <a:gdLst/>
              <a:ahLst/>
              <a:cxnLst/>
              <a:rect l="l" t="t" r="r" b="b"/>
              <a:pathLst>
                <a:path w="16847" h="3652" extrusionOk="0">
                  <a:moveTo>
                    <a:pt x="8550" y="380"/>
                  </a:moveTo>
                  <a:cubicBezTo>
                    <a:pt x="9233" y="380"/>
                    <a:pt x="9916" y="469"/>
                    <a:pt x="10575" y="650"/>
                  </a:cubicBezTo>
                  <a:cubicBezTo>
                    <a:pt x="11342" y="850"/>
                    <a:pt x="12076" y="1183"/>
                    <a:pt x="12776" y="1484"/>
                  </a:cubicBezTo>
                  <a:cubicBezTo>
                    <a:pt x="13777" y="1917"/>
                    <a:pt x="14811" y="2384"/>
                    <a:pt x="15879" y="2518"/>
                  </a:cubicBezTo>
                  <a:cubicBezTo>
                    <a:pt x="15469" y="2644"/>
                    <a:pt x="15045" y="2710"/>
                    <a:pt x="14623" y="2710"/>
                  </a:cubicBezTo>
                  <a:cubicBezTo>
                    <a:pt x="14152" y="2710"/>
                    <a:pt x="13684" y="2627"/>
                    <a:pt x="13243" y="2451"/>
                  </a:cubicBezTo>
                  <a:cubicBezTo>
                    <a:pt x="13177" y="2418"/>
                    <a:pt x="13110" y="2418"/>
                    <a:pt x="13043" y="2384"/>
                  </a:cubicBezTo>
                  <a:cubicBezTo>
                    <a:pt x="12810" y="2284"/>
                    <a:pt x="12576" y="2184"/>
                    <a:pt x="12309" y="2151"/>
                  </a:cubicBezTo>
                  <a:cubicBezTo>
                    <a:pt x="12267" y="2147"/>
                    <a:pt x="12225" y="2146"/>
                    <a:pt x="12183" y="2146"/>
                  </a:cubicBezTo>
                  <a:cubicBezTo>
                    <a:pt x="11825" y="2146"/>
                    <a:pt x="11470" y="2265"/>
                    <a:pt x="11142" y="2384"/>
                  </a:cubicBezTo>
                  <a:cubicBezTo>
                    <a:pt x="11009" y="2451"/>
                    <a:pt x="10842" y="2518"/>
                    <a:pt x="10708" y="2551"/>
                  </a:cubicBezTo>
                  <a:cubicBezTo>
                    <a:pt x="9843" y="2909"/>
                    <a:pt x="8924" y="3267"/>
                    <a:pt x="8000" y="3267"/>
                  </a:cubicBezTo>
                  <a:cubicBezTo>
                    <a:pt x="7891" y="3267"/>
                    <a:pt x="7782" y="3262"/>
                    <a:pt x="7673" y="3252"/>
                  </a:cubicBezTo>
                  <a:cubicBezTo>
                    <a:pt x="7373" y="3252"/>
                    <a:pt x="7072" y="3151"/>
                    <a:pt x="6739" y="3085"/>
                  </a:cubicBezTo>
                  <a:cubicBezTo>
                    <a:pt x="6639" y="3051"/>
                    <a:pt x="6505" y="3018"/>
                    <a:pt x="6372" y="3018"/>
                  </a:cubicBezTo>
                  <a:cubicBezTo>
                    <a:pt x="5571" y="2818"/>
                    <a:pt x="4771" y="2751"/>
                    <a:pt x="3937" y="2751"/>
                  </a:cubicBezTo>
                  <a:cubicBezTo>
                    <a:pt x="3472" y="2751"/>
                    <a:pt x="3007" y="2784"/>
                    <a:pt x="2542" y="2817"/>
                  </a:cubicBezTo>
                  <a:lnTo>
                    <a:pt x="2542" y="2817"/>
                  </a:lnTo>
                  <a:cubicBezTo>
                    <a:pt x="2569" y="2813"/>
                    <a:pt x="2571" y="2785"/>
                    <a:pt x="2603" y="2785"/>
                  </a:cubicBezTo>
                  <a:cubicBezTo>
                    <a:pt x="3003" y="2584"/>
                    <a:pt x="3403" y="2284"/>
                    <a:pt x="3737" y="2051"/>
                  </a:cubicBezTo>
                  <a:cubicBezTo>
                    <a:pt x="3970" y="1884"/>
                    <a:pt x="4170" y="1750"/>
                    <a:pt x="4370" y="1584"/>
                  </a:cubicBezTo>
                  <a:cubicBezTo>
                    <a:pt x="5621" y="788"/>
                    <a:pt x="7088" y="380"/>
                    <a:pt x="8550" y="380"/>
                  </a:cubicBezTo>
                  <a:close/>
                  <a:moveTo>
                    <a:pt x="8569" y="0"/>
                  </a:moveTo>
                  <a:cubicBezTo>
                    <a:pt x="7027" y="0"/>
                    <a:pt x="5482" y="439"/>
                    <a:pt x="4204" y="1283"/>
                  </a:cubicBezTo>
                  <a:cubicBezTo>
                    <a:pt x="3970" y="1417"/>
                    <a:pt x="3770" y="1584"/>
                    <a:pt x="3537" y="1750"/>
                  </a:cubicBezTo>
                  <a:cubicBezTo>
                    <a:pt x="3203" y="1984"/>
                    <a:pt x="2836" y="2251"/>
                    <a:pt x="2436" y="2451"/>
                  </a:cubicBezTo>
                  <a:cubicBezTo>
                    <a:pt x="1735" y="2818"/>
                    <a:pt x="1268" y="2918"/>
                    <a:pt x="468" y="3051"/>
                  </a:cubicBezTo>
                  <a:lnTo>
                    <a:pt x="434" y="3051"/>
                  </a:lnTo>
                  <a:cubicBezTo>
                    <a:pt x="334" y="3085"/>
                    <a:pt x="234" y="3085"/>
                    <a:pt x="167" y="3118"/>
                  </a:cubicBezTo>
                  <a:cubicBezTo>
                    <a:pt x="67" y="3118"/>
                    <a:pt x="1" y="3218"/>
                    <a:pt x="1" y="3318"/>
                  </a:cubicBezTo>
                  <a:cubicBezTo>
                    <a:pt x="34" y="3418"/>
                    <a:pt x="101" y="3485"/>
                    <a:pt x="234" y="3485"/>
                  </a:cubicBezTo>
                  <a:cubicBezTo>
                    <a:pt x="268" y="3485"/>
                    <a:pt x="301" y="3452"/>
                    <a:pt x="368" y="3452"/>
                  </a:cubicBezTo>
                  <a:lnTo>
                    <a:pt x="501" y="3452"/>
                  </a:lnTo>
                  <a:cubicBezTo>
                    <a:pt x="1680" y="3278"/>
                    <a:pt x="2803" y="3149"/>
                    <a:pt x="3909" y="3149"/>
                  </a:cubicBezTo>
                  <a:cubicBezTo>
                    <a:pt x="4712" y="3149"/>
                    <a:pt x="5506" y="3217"/>
                    <a:pt x="6305" y="3385"/>
                  </a:cubicBezTo>
                  <a:cubicBezTo>
                    <a:pt x="6405" y="3385"/>
                    <a:pt x="6539" y="3418"/>
                    <a:pt x="6672" y="3452"/>
                  </a:cubicBezTo>
                  <a:cubicBezTo>
                    <a:pt x="6972" y="3518"/>
                    <a:pt x="7306" y="3618"/>
                    <a:pt x="7639" y="3652"/>
                  </a:cubicBezTo>
                  <a:lnTo>
                    <a:pt x="7973" y="3652"/>
                  </a:lnTo>
                  <a:cubicBezTo>
                    <a:pt x="8974" y="3652"/>
                    <a:pt x="9941" y="3285"/>
                    <a:pt x="10842" y="2918"/>
                  </a:cubicBezTo>
                  <a:cubicBezTo>
                    <a:pt x="10975" y="2851"/>
                    <a:pt x="11142" y="2785"/>
                    <a:pt x="11275" y="2751"/>
                  </a:cubicBezTo>
                  <a:cubicBezTo>
                    <a:pt x="11574" y="2632"/>
                    <a:pt x="11872" y="2512"/>
                    <a:pt x="12170" y="2512"/>
                  </a:cubicBezTo>
                  <a:cubicBezTo>
                    <a:pt x="12206" y="2512"/>
                    <a:pt x="12241" y="2514"/>
                    <a:pt x="12276" y="2518"/>
                  </a:cubicBezTo>
                  <a:cubicBezTo>
                    <a:pt x="12476" y="2551"/>
                    <a:pt x="12676" y="2651"/>
                    <a:pt x="12877" y="2718"/>
                  </a:cubicBezTo>
                  <a:cubicBezTo>
                    <a:pt x="12943" y="2751"/>
                    <a:pt x="13010" y="2785"/>
                    <a:pt x="13077" y="2818"/>
                  </a:cubicBezTo>
                  <a:cubicBezTo>
                    <a:pt x="13571" y="2996"/>
                    <a:pt x="14093" y="3084"/>
                    <a:pt x="14614" y="3084"/>
                  </a:cubicBezTo>
                  <a:cubicBezTo>
                    <a:pt x="15358" y="3084"/>
                    <a:pt x="16098" y="2904"/>
                    <a:pt x="16746" y="2551"/>
                  </a:cubicBezTo>
                  <a:cubicBezTo>
                    <a:pt x="16813" y="2518"/>
                    <a:pt x="16846" y="2418"/>
                    <a:pt x="16846" y="2318"/>
                  </a:cubicBezTo>
                  <a:cubicBezTo>
                    <a:pt x="16813" y="2251"/>
                    <a:pt x="16746" y="2184"/>
                    <a:pt x="16646" y="2184"/>
                  </a:cubicBezTo>
                  <a:cubicBezTo>
                    <a:pt x="16607" y="2185"/>
                    <a:pt x="16568" y="2186"/>
                    <a:pt x="16530" y="2186"/>
                  </a:cubicBezTo>
                  <a:cubicBezTo>
                    <a:pt x="15275" y="2186"/>
                    <a:pt x="14141" y="1668"/>
                    <a:pt x="12943" y="1150"/>
                  </a:cubicBezTo>
                  <a:cubicBezTo>
                    <a:pt x="12209" y="816"/>
                    <a:pt x="11476" y="483"/>
                    <a:pt x="10675" y="283"/>
                  </a:cubicBezTo>
                  <a:cubicBezTo>
                    <a:pt x="9991" y="93"/>
                    <a:pt x="9280" y="0"/>
                    <a:pt x="8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1"/>
            <p:cNvSpPr/>
            <p:nvPr/>
          </p:nvSpPr>
          <p:spPr>
            <a:xfrm rot="3360212" flipH="1">
              <a:off x="10018650" y="4838177"/>
              <a:ext cx="1205087" cy="209798"/>
            </a:xfrm>
            <a:custGeom>
              <a:avLst/>
              <a:gdLst/>
              <a:ahLst/>
              <a:cxnLst/>
              <a:rect l="l" t="t" r="r" b="b"/>
              <a:pathLst>
                <a:path w="14211" h="2474" extrusionOk="0">
                  <a:moveTo>
                    <a:pt x="8216" y="0"/>
                  </a:moveTo>
                  <a:cubicBezTo>
                    <a:pt x="7935" y="0"/>
                    <a:pt x="7653" y="13"/>
                    <a:pt x="7372" y="38"/>
                  </a:cubicBezTo>
                  <a:cubicBezTo>
                    <a:pt x="6205" y="138"/>
                    <a:pt x="5037" y="439"/>
                    <a:pt x="4003" y="906"/>
                  </a:cubicBezTo>
                  <a:cubicBezTo>
                    <a:pt x="3403" y="1206"/>
                    <a:pt x="2869" y="1606"/>
                    <a:pt x="2269" y="1873"/>
                  </a:cubicBezTo>
                  <a:cubicBezTo>
                    <a:pt x="1568" y="2207"/>
                    <a:pt x="734" y="2307"/>
                    <a:pt x="0" y="2473"/>
                  </a:cubicBezTo>
                  <a:cubicBezTo>
                    <a:pt x="667" y="2373"/>
                    <a:pt x="1368" y="2273"/>
                    <a:pt x="2035" y="2040"/>
                  </a:cubicBezTo>
                  <a:cubicBezTo>
                    <a:pt x="2669" y="1840"/>
                    <a:pt x="3203" y="1406"/>
                    <a:pt x="3803" y="1106"/>
                  </a:cubicBezTo>
                  <a:cubicBezTo>
                    <a:pt x="4904" y="572"/>
                    <a:pt x="6071" y="239"/>
                    <a:pt x="7272" y="105"/>
                  </a:cubicBezTo>
                  <a:cubicBezTo>
                    <a:pt x="7569" y="81"/>
                    <a:pt x="7865" y="69"/>
                    <a:pt x="8162" y="69"/>
                  </a:cubicBezTo>
                  <a:cubicBezTo>
                    <a:pt x="9098" y="69"/>
                    <a:pt x="10029" y="193"/>
                    <a:pt x="10941" y="472"/>
                  </a:cubicBezTo>
                  <a:cubicBezTo>
                    <a:pt x="11575" y="639"/>
                    <a:pt x="12142" y="872"/>
                    <a:pt x="12709" y="1173"/>
                  </a:cubicBezTo>
                  <a:cubicBezTo>
                    <a:pt x="13176" y="1406"/>
                    <a:pt x="13677" y="1640"/>
                    <a:pt x="14210" y="1673"/>
                  </a:cubicBezTo>
                  <a:cubicBezTo>
                    <a:pt x="14210" y="1673"/>
                    <a:pt x="14210" y="1640"/>
                    <a:pt x="14210" y="1640"/>
                  </a:cubicBezTo>
                  <a:cubicBezTo>
                    <a:pt x="13510" y="1506"/>
                    <a:pt x="12943" y="1206"/>
                    <a:pt x="12342" y="906"/>
                  </a:cubicBezTo>
                  <a:cubicBezTo>
                    <a:pt x="11809" y="639"/>
                    <a:pt x="11242" y="439"/>
                    <a:pt x="10675" y="305"/>
                  </a:cubicBezTo>
                  <a:cubicBezTo>
                    <a:pt x="9855" y="107"/>
                    <a:pt x="9035" y="0"/>
                    <a:pt x="82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1"/>
            <p:cNvSpPr/>
            <p:nvPr/>
          </p:nvSpPr>
          <p:spPr>
            <a:xfrm rot="3360212" flipH="1">
              <a:off x="9932123" y="4807586"/>
              <a:ext cx="1210769" cy="124573"/>
            </a:xfrm>
            <a:custGeom>
              <a:avLst/>
              <a:gdLst/>
              <a:ahLst/>
              <a:cxnLst/>
              <a:rect l="l" t="t" r="r" b="b"/>
              <a:pathLst>
                <a:path w="14278" h="1469" extrusionOk="0">
                  <a:moveTo>
                    <a:pt x="5753" y="0"/>
                  </a:moveTo>
                  <a:cubicBezTo>
                    <a:pt x="5037" y="0"/>
                    <a:pt x="4326" y="84"/>
                    <a:pt x="3670" y="335"/>
                  </a:cubicBezTo>
                  <a:cubicBezTo>
                    <a:pt x="3069" y="535"/>
                    <a:pt x="2536" y="835"/>
                    <a:pt x="1935" y="1002"/>
                  </a:cubicBezTo>
                  <a:cubicBezTo>
                    <a:pt x="1301" y="1202"/>
                    <a:pt x="634" y="1335"/>
                    <a:pt x="0" y="1469"/>
                  </a:cubicBezTo>
                  <a:cubicBezTo>
                    <a:pt x="634" y="1335"/>
                    <a:pt x="1301" y="1235"/>
                    <a:pt x="1935" y="1035"/>
                  </a:cubicBezTo>
                  <a:cubicBezTo>
                    <a:pt x="2536" y="868"/>
                    <a:pt x="3103" y="568"/>
                    <a:pt x="3670" y="368"/>
                  </a:cubicBezTo>
                  <a:cubicBezTo>
                    <a:pt x="4337" y="134"/>
                    <a:pt x="5052" y="45"/>
                    <a:pt x="5775" y="45"/>
                  </a:cubicBezTo>
                  <a:cubicBezTo>
                    <a:pt x="6389" y="45"/>
                    <a:pt x="7008" y="109"/>
                    <a:pt x="7606" y="201"/>
                  </a:cubicBezTo>
                  <a:cubicBezTo>
                    <a:pt x="8069" y="256"/>
                    <a:pt x="8532" y="310"/>
                    <a:pt x="8995" y="310"/>
                  </a:cubicBezTo>
                  <a:cubicBezTo>
                    <a:pt x="9099" y="310"/>
                    <a:pt x="9203" y="307"/>
                    <a:pt x="9307" y="301"/>
                  </a:cubicBezTo>
                  <a:cubicBezTo>
                    <a:pt x="9685" y="301"/>
                    <a:pt x="10063" y="272"/>
                    <a:pt x="10441" y="272"/>
                  </a:cubicBezTo>
                  <a:cubicBezTo>
                    <a:pt x="10630" y="272"/>
                    <a:pt x="10819" y="279"/>
                    <a:pt x="11008" y="301"/>
                  </a:cubicBezTo>
                  <a:cubicBezTo>
                    <a:pt x="11609" y="401"/>
                    <a:pt x="12142" y="701"/>
                    <a:pt x="12743" y="802"/>
                  </a:cubicBezTo>
                  <a:cubicBezTo>
                    <a:pt x="13010" y="852"/>
                    <a:pt x="13268" y="877"/>
                    <a:pt x="13523" y="877"/>
                  </a:cubicBezTo>
                  <a:cubicBezTo>
                    <a:pt x="13777" y="877"/>
                    <a:pt x="14027" y="852"/>
                    <a:pt x="14277" y="802"/>
                  </a:cubicBezTo>
                  <a:cubicBezTo>
                    <a:pt x="14277" y="802"/>
                    <a:pt x="14277" y="768"/>
                    <a:pt x="14244" y="768"/>
                  </a:cubicBezTo>
                  <a:cubicBezTo>
                    <a:pt x="14014" y="803"/>
                    <a:pt x="13783" y="821"/>
                    <a:pt x="13553" y="821"/>
                  </a:cubicBezTo>
                  <a:cubicBezTo>
                    <a:pt x="13116" y="821"/>
                    <a:pt x="12679" y="754"/>
                    <a:pt x="12243" y="601"/>
                  </a:cubicBezTo>
                  <a:cubicBezTo>
                    <a:pt x="11709" y="435"/>
                    <a:pt x="11242" y="268"/>
                    <a:pt x="10675" y="234"/>
                  </a:cubicBezTo>
                  <a:cubicBezTo>
                    <a:pt x="10518" y="225"/>
                    <a:pt x="10362" y="221"/>
                    <a:pt x="10206" y="221"/>
                  </a:cubicBezTo>
                  <a:cubicBezTo>
                    <a:pt x="9828" y="221"/>
                    <a:pt x="9451" y="244"/>
                    <a:pt x="9074" y="268"/>
                  </a:cubicBezTo>
                  <a:cubicBezTo>
                    <a:pt x="8473" y="268"/>
                    <a:pt x="7906" y="168"/>
                    <a:pt x="7306" y="101"/>
                  </a:cubicBezTo>
                  <a:cubicBezTo>
                    <a:pt x="6799" y="45"/>
                    <a:pt x="6275" y="0"/>
                    <a:pt x="5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1"/>
            <p:cNvSpPr/>
            <p:nvPr/>
          </p:nvSpPr>
          <p:spPr>
            <a:xfrm rot="3360212" flipH="1">
              <a:off x="9965180" y="4835078"/>
              <a:ext cx="1086283" cy="74794"/>
            </a:xfrm>
            <a:custGeom>
              <a:avLst/>
              <a:gdLst/>
              <a:ahLst/>
              <a:cxnLst/>
              <a:rect l="l" t="t" r="r" b="b"/>
              <a:pathLst>
                <a:path w="12810" h="882" extrusionOk="0">
                  <a:moveTo>
                    <a:pt x="6395" y="1"/>
                  </a:moveTo>
                  <a:cubicBezTo>
                    <a:pt x="6343" y="1"/>
                    <a:pt x="6290" y="2"/>
                    <a:pt x="6238" y="5"/>
                  </a:cubicBezTo>
                  <a:cubicBezTo>
                    <a:pt x="5738" y="39"/>
                    <a:pt x="5271" y="239"/>
                    <a:pt x="4804" y="439"/>
                  </a:cubicBezTo>
                  <a:cubicBezTo>
                    <a:pt x="4203" y="639"/>
                    <a:pt x="3669" y="806"/>
                    <a:pt x="3036" y="806"/>
                  </a:cubicBezTo>
                  <a:cubicBezTo>
                    <a:pt x="2406" y="806"/>
                    <a:pt x="1789" y="719"/>
                    <a:pt x="1177" y="719"/>
                  </a:cubicBezTo>
                  <a:cubicBezTo>
                    <a:pt x="783" y="719"/>
                    <a:pt x="392" y="755"/>
                    <a:pt x="0" y="873"/>
                  </a:cubicBezTo>
                  <a:cubicBezTo>
                    <a:pt x="324" y="794"/>
                    <a:pt x="651" y="768"/>
                    <a:pt x="980" y="768"/>
                  </a:cubicBezTo>
                  <a:cubicBezTo>
                    <a:pt x="1661" y="768"/>
                    <a:pt x="2347" y="882"/>
                    <a:pt x="3023" y="882"/>
                  </a:cubicBezTo>
                  <a:cubicBezTo>
                    <a:pt x="3127" y="882"/>
                    <a:pt x="3232" y="879"/>
                    <a:pt x="3336" y="873"/>
                  </a:cubicBezTo>
                  <a:cubicBezTo>
                    <a:pt x="4421" y="809"/>
                    <a:pt x="5384" y="135"/>
                    <a:pt x="6429" y="135"/>
                  </a:cubicBezTo>
                  <a:cubicBezTo>
                    <a:pt x="6476" y="135"/>
                    <a:pt x="6524" y="136"/>
                    <a:pt x="6571" y="139"/>
                  </a:cubicBezTo>
                  <a:cubicBezTo>
                    <a:pt x="6938" y="188"/>
                    <a:pt x="7304" y="219"/>
                    <a:pt x="7670" y="219"/>
                  </a:cubicBezTo>
                  <a:cubicBezTo>
                    <a:pt x="7804" y="219"/>
                    <a:pt x="7938" y="214"/>
                    <a:pt x="8073" y="206"/>
                  </a:cubicBezTo>
                  <a:cubicBezTo>
                    <a:pt x="8317" y="182"/>
                    <a:pt x="8544" y="167"/>
                    <a:pt x="8764" y="167"/>
                  </a:cubicBezTo>
                  <a:cubicBezTo>
                    <a:pt x="9176" y="167"/>
                    <a:pt x="9561" y="220"/>
                    <a:pt x="9974" y="372"/>
                  </a:cubicBezTo>
                  <a:cubicBezTo>
                    <a:pt x="10375" y="496"/>
                    <a:pt x="10805" y="676"/>
                    <a:pt x="11236" y="676"/>
                  </a:cubicBezTo>
                  <a:cubicBezTo>
                    <a:pt x="11271" y="676"/>
                    <a:pt x="11306" y="675"/>
                    <a:pt x="11342" y="673"/>
                  </a:cubicBezTo>
                  <a:cubicBezTo>
                    <a:pt x="11842" y="673"/>
                    <a:pt x="12342" y="472"/>
                    <a:pt x="12809" y="272"/>
                  </a:cubicBezTo>
                  <a:cubicBezTo>
                    <a:pt x="12809" y="239"/>
                    <a:pt x="12809" y="239"/>
                    <a:pt x="12776" y="239"/>
                  </a:cubicBezTo>
                  <a:cubicBezTo>
                    <a:pt x="12273" y="415"/>
                    <a:pt x="11790" y="609"/>
                    <a:pt x="11254" y="609"/>
                  </a:cubicBezTo>
                  <a:cubicBezTo>
                    <a:pt x="11079" y="609"/>
                    <a:pt x="10897" y="589"/>
                    <a:pt x="10708" y="539"/>
                  </a:cubicBezTo>
                  <a:cubicBezTo>
                    <a:pt x="10241" y="406"/>
                    <a:pt x="9774" y="139"/>
                    <a:pt x="9273" y="72"/>
                  </a:cubicBezTo>
                  <a:cubicBezTo>
                    <a:pt x="9103" y="33"/>
                    <a:pt x="8928" y="19"/>
                    <a:pt x="8752" y="19"/>
                  </a:cubicBezTo>
                  <a:cubicBezTo>
                    <a:pt x="8478" y="19"/>
                    <a:pt x="8203" y="52"/>
                    <a:pt x="7939" y="72"/>
                  </a:cubicBezTo>
                  <a:cubicBezTo>
                    <a:pt x="7837" y="83"/>
                    <a:pt x="7737" y="88"/>
                    <a:pt x="7639" y="88"/>
                  </a:cubicBezTo>
                  <a:cubicBezTo>
                    <a:pt x="7211" y="88"/>
                    <a:pt x="6809" y="1"/>
                    <a:pt x="63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1"/>
            <p:cNvSpPr/>
            <p:nvPr/>
          </p:nvSpPr>
          <p:spPr>
            <a:xfrm rot="3360212" flipH="1">
              <a:off x="10326987" y="4936640"/>
              <a:ext cx="410176" cy="61481"/>
            </a:xfrm>
            <a:custGeom>
              <a:avLst/>
              <a:gdLst/>
              <a:ahLst/>
              <a:cxnLst/>
              <a:rect l="l" t="t" r="r" b="b"/>
              <a:pathLst>
                <a:path w="4837" h="725" extrusionOk="0">
                  <a:moveTo>
                    <a:pt x="4770" y="0"/>
                  </a:moveTo>
                  <a:cubicBezTo>
                    <a:pt x="4003" y="0"/>
                    <a:pt x="3236" y="234"/>
                    <a:pt x="2469" y="434"/>
                  </a:cubicBezTo>
                  <a:cubicBezTo>
                    <a:pt x="1919" y="571"/>
                    <a:pt x="1354" y="662"/>
                    <a:pt x="795" y="662"/>
                  </a:cubicBezTo>
                  <a:cubicBezTo>
                    <a:pt x="539" y="662"/>
                    <a:pt x="285" y="643"/>
                    <a:pt x="34" y="601"/>
                  </a:cubicBezTo>
                  <a:cubicBezTo>
                    <a:pt x="34" y="601"/>
                    <a:pt x="0" y="634"/>
                    <a:pt x="34" y="634"/>
                  </a:cubicBezTo>
                  <a:cubicBezTo>
                    <a:pt x="311" y="698"/>
                    <a:pt x="587" y="724"/>
                    <a:pt x="861" y="724"/>
                  </a:cubicBezTo>
                  <a:cubicBezTo>
                    <a:pt x="2169" y="724"/>
                    <a:pt x="3447" y="122"/>
                    <a:pt x="4770" y="67"/>
                  </a:cubicBezTo>
                  <a:cubicBezTo>
                    <a:pt x="4837" y="67"/>
                    <a:pt x="4837" y="0"/>
                    <a:pt x="4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1"/>
            <p:cNvSpPr/>
            <p:nvPr/>
          </p:nvSpPr>
          <p:spPr>
            <a:xfrm rot="3360212" flipH="1">
              <a:off x="9429245" y="4579943"/>
              <a:ext cx="1080602" cy="493033"/>
            </a:xfrm>
            <a:custGeom>
              <a:avLst/>
              <a:gdLst/>
              <a:ahLst/>
              <a:cxnLst/>
              <a:rect l="l" t="t" r="r" b="b"/>
              <a:pathLst>
                <a:path w="12743" h="5814" extrusionOk="0">
                  <a:moveTo>
                    <a:pt x="1501" y="810"/>
                  </a:moveTo>
                  <a:cubicBezTo>
                    <a:pt x="1668" y="876"/>
                    <a:pt x="1802" y="910"/>
                    <a:pt x="1968" y="977"/>
                  </a:cubicBezTo>
                  <a:cubicBezTo>
                    <a:pt x="2435" y="1143"/>
                    <a:pt x="2902" y="1310"/>
                    <a:pt x="3369" y="1377"/>
                  </a:cubicBezTo>
                  <a:cubicBezTo>
                    <a:pt x="3703" y="1410"/>
                    <a:pt x="4003" y="1410"/>
                    <a:pt x="4303" y="1444"/>
                  </a:cubicBezTo>
                  <a:lnTo>
                    <a:pt x="4804" y="1444"/>
                  </a:lnTo>
                  <a:cubicBezTo>
                    <a:pt x="5404" y="1477"/>
                    <a:pt x="6005" y="1610"/>
                    <a:pt x="6605" y="1744"/>
                  </a:cubicBezTo>
                  <a:cubicBezTo>
                    <a:pt x="7839" y="2011"/>
                    <a:pt x="9073" y="2344"/>
                    <a:pt x="9841" y="3245"/>
                  </a:cubicBezTo>
                  <a:cubicBezTo>
                    <a:pt x="10041" y="3478"/>
                    <a:pt x="10174" y="3745"/>
                    <a:pt x="10341" y="4012"/>
                  </a:cubicBezTo>
                  <a:cubicBezTo>
                    <a:pt x="10541" y="4346"/>
                    <a:pt x="10775" y="4713"/>
                    <a:pt x="11108" y="5013"/>
                  </a:cubicBezTo>
                  <a:cubicBezTo>
                    <a:pt x="11175" y="5113"/>
                    <a:pt x="11275" y="5180"/>
                    <a:pt x="11375" y="5246"/>
                  </a:cubicBezTo>
                  <a:lnTo>
                    <a:pt x="6705" y="4446"/>
                  </a:lnTo>
                  <a:cubicBezTo>
                    <a:pt x="6171" y="4346"/>
                    <a:pt x="5638" y="4246"/>
                    <a:pt x="5137" y="4079"/>
                  </a:cubicBezTo>
                  <a:cubicBezTo>
                    <a:pt x="4670" y="3912"/>
                    <a:pt x="4203" y="3645"/>
                    <a:pt x="3836" y="3278"/>
                  </a:cubicBezTo>
                  <a:cubicBezTo>
                    <a:pt x="3436" y="2945"/>
                    <a:pt x="3069" y="2544"/>
                    <a:pt x="2669" y="2077"/>
                  </a:cubicBezTo>
                  <a:cubicBezTo>
                    <a:pt x="2302" y="1644"/>
                    <a:pt x="1902" y="1177"/>
                    <a:pt x="1501" y="810"/>
                  </a:cubicBezTo>
                  <a:close/>
                  <a:moveTo>
                    <a:pt x="214" y="0"/>
                  </a:moveTo>
                  <a:cubicBezTo>
                    <a:pt x="134" y="0"/>
                    <a:pt x="61" y="60"/>
                    <a:pt x="34" y="143"/>
                  </a:cubicBezTo>
                  <a:cubicBezTo>
                    <a:pt x="0" y="243"/>
                    <a:pt x="34" y="343"/>
                    <a:pt x="134" y="376"/>
                  </a:cubicBezTo>
                  <a:cubicBezTo>
                    <a:pt x="1001" y="676"/>
                    <a:pt x="1702" y="1510"/>
                    <a:pt x="2402" y="2311"/>
                  </a:cubicBezTo>
                  <a:cubicBezTo>
                    <a:pt x="2802" y="2778"/>
                    <a:pt x="3169" y="3211"/>
                    <a:pt x="3570" y="3578"/>
                  </a:cubicBezTo>
                  <a:cubicBezTo>
                    <a:pt x="4003" y="3945"/>
                    <a:pt x="4504" y="4246"/>
                    <a:pt x="5004" y="4412"/>
                  </a:cubicBezTo>
                  <a:cubicBezTo>
                    <a:pt x="5538" y="4612"/>
                    <a:pt x="6105" y="4713"/>
                    <a:pt x="6638" y="4813"/>
                  </a:cubicBezTo>
                  <a:lnTo>
                    <a:pt x="12509" y="5813"/>
                  </a:lnTo>
                  <a:lnTo>
                    <a:pt x="12543" y="5813"/>
                  </a:lnTo>
                  <a:cubicBezTo>
                    <a:pt x="12609" y="5813"/>
                    <a:pt x="12676" y="5747"/>
                    <a:pt x="12709" y="5680"/>
                  </a:cubicBezTo>
                  <a:cubicBezTo>
                    <a:pt x="12743" y="5580"/>
                    <a:pt x="12676" y="5480"/>
                    <a:pt x="12609" y="5446"/>
                  </a:cubicBezTo>
                  <a:cubicBezTo>
                    <a:pt x="12176" y="5280"/>
                    <a:pt x="11709" y="5079"/>
                    <a:pt x="11342" y="4746"/>
                  </a:cubicBezTo>
                  <a:cubicBezTo>
                    <a:pt x="11075" y="4479"/>
                    <a:pt x="10875" y="4145"/>
                    <a:pt x="10675" y="3812"/>
                  </a:cubicBezTo>
                  <a:cubicBezTo>
                    <a:pt x="10508" y="3545"/>
                    <a:pt x="10341" y="3278"/>
                    <a:pt x="10141" y="3011"/>
                  </a:cubicBezTo>
                  <a:cubicBezTo>
                    <a:pt x="9274" y="2011"/>
                    <a:pt x="7973" y="1677"/>
                    <a:pt x="6672" y="1377"/>
                  </a:cubicBezTo>
                  <a:cubicBezTo>
                    <a:pt x="6071" y="1243"/>
                    <a:pt x="5471" y="1110"/>
                    <a:pt x="4837" y="1077"/>
                  </a:cubicBezTo>
                  <a:lnTo>
                    <a:pt x="4303" y="1077"/>
                  </a:lnTo>
                  <a:cubicBezTo>
                    <a:pt x="4003" y="1043"/>
                    <a:pt x="3703" y="1043"/>
                    <a:pt x="3436" y="1010"/>
                  </a:cubicBezTo>
                  <a:cubicBezTo>
                    <a:pt x="2969" y="943"/>
                    <a:pt x="2535" y="776"/>
                    <a:pt x="2102" y="643"/>
                  </a:cubicBezTo>
                  <a:cubicBezTo>
                    <a:pt x="1768" y="510"/>
                    <a:pt x="1468" y="409"/>
                    <a:pt x="1168" y="309"/>
                  </a:cubicBezTo>
                  <a:cubicBezTo>
                    <a:pt x="868" y="243"/>
                    <a:pt x="567" y="143"/>
                    <a:pt x="267" y="9"/>
                  </a:cubicBezTo>
                  <a:cubicBezTo>
                    <a:pt x="249" y="3"/>
                    <a:pt x="232" y="0"/>
                    <a:pt x="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rot="3360212" flipH="1">
              <a:off x="9484052" y="4597822"/>
              <a:ext cx="947127" cy="442068"/>
            </a:xfrm>
            <a:custGeom>
              <a:avLst/>
              <a:gdLst/>
              <a:ahLst/>
              <a:cxnLst/>
              <a:rect l="l" t="t" r="r" b="b"/>
              <a:pathLst>
                <a:path w="11169" h="5213" extrusionOk="0">
                  <a:moveTo>
                    <a:pt x="73" y="0"/>
                  </a:moveTo>
                  <a:cubicBezTo>
                    <a:pt x="39" y="0"/>
                    <a:pt x="1" y="49"/>
                    <a:pt x="28" y="76"/>
                  </a:cubicBezTo>
                  <a:cubicBezTo>
                    <a:pt x="561" y="810"/>
                    <a:pt x="1429" y="1210"/>
                    <a:pt x="2263" y="1510"/>
                  </a:cubicBezTo>
                  <a:cubicBezTo>
                    <a:pt x="3263" y="1877"/>
                    <a:pt x="4264" y="2111"/>
                    <a:pt x="5231" y="2411"/>
                  </a:cubicBezTo>
                  <a:cubicBezTo>
                    <a:pt x="6332" y="2778"/>
                    <a:pt x="7533" y="3078"/>
                    <a:pt x="8434" y="3812"/>
                  </a:cubicBezTo>
                  <a:cubicBezTo>
                    <a:pt x="9268" y="4479"/>
                    <a:pt x="10168" y="4879"/>
                    <a:pt x="11169" y="5213"/>
                  </a:cubicBezTo>
                  <a:cubicBezTo>
                    <a:pt x="10635" y="5013"/>
                    <a:pt x="10102" y="4813"/>
                    <a:pt x="9601" y="4546"/>
                  </a:cubicBezTo>
                  <a:cubicBezTo>
                    <a:pt x="9134" y="4312"/>
                    <a:pt x="8734" y="3945"/>
                    <a:pt x="8300" y="3612"/>
                  </a:cubicBezTo>
                  <a:cubicBezTo>
                    <a:pt x="7533" y="2978"/>
                    <a:pt x="6532" y="2678"/>
                    <a:pt x="5598" y="2344"/>
                  </a:cubicBezTo>
                  <a:cubicBezTo>
                    <a:pt x="3697" y="1710"/>
                    <a:pt x="1629" y="1410"/>
                    <a:pt x="94" y="9"/>
                  </a:cubicBezTo>
                  <a:cubicBezTo>
                    <a:pt x="88" y="3"/>
                    <a:pt x="80" y="0"/>
                    <a:pt x="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rot="3360212" flipH="1">
              <a:off x="9493543" y="4636470"/>
              <a:ext cx="845028" cy="352094"/>
            </a:xfrm>
            <a:custGeom>
              <a:avLst/>
              <a:gdLst/>
              <a:ahLst/>
              <a:cxnLst/>
              <a:rect l="l" t="t" r="r" b="b"/>
              <a:pathLst>
                <a:path w="9965" h="4152" extrusionOk="0">
                  <a:moveTo>
                    <a:pt x="29" y="1"/>
                  </a:moveTo>
                  <a:cubicBezTo>
                    <a:pt x="10" y="1"/>
                    <a:pt x="0" y="25"/>
                    <a:pt x="24" y="48"/>
                  </a:cubicBezTo>
                  <a:cubicBezTo>
                    <a:pt x="1124" y="1449"/>
                    <a:pt x="3026" y="1649"/>
                    <a:pt x="4627" y="2150"/>
                  </a:cubicBezTo>
                  <a:cubicBezTo>
                    <a:pt x="5127" y="2283"/>
                    <a:pt x="5594" y="2450"/>
                    <a:pt x="6028" y="2683"/>
                  </a:cubicBezTo>
                  <a:cubicBezTo>
                    <a:pt x="6428" y="2883"/>
                    <a:pt x="6829" y="3150"/>
                    <a:pt x="7229" y="3350"/>
                  </a:cubicBezTo>
                  <a:cubicBezTo>
                    <a:pt x="8096" y="3751"/>
                    <a:pt x="9030" y="3951"/>
                    <a:pt x="9964" y="4151"/>
                  </a:cubicBezTo>
                  <a:cubicBezTo>
                    <a:pt x="9030" y="3918"/>
                    <a:pt x="8063" y="3717"/>
                    <a:pt x="7195" y="3284"/>
                  </a:cubicBezTo>
                  <a:cubicBezTo>
                    <a:pt x="6428" y="2883"/>
                    <a:pt x="5761" y="2383"/>
                    <a:pt x="4927" y="2116"/>
                  </a:cubicBezTo>
                  <a:cubicBezTo>
                    <a:pt x="3226" y="1549"/>
                    <a:pt x="1325" y="1382"/>
                    <a:pt x="57" y="15"/>
                  </a:cubicBezTo>
                  <a:cubicBezTo>
                    <a:pt x="47" y="5"/>
                    <a:pt x="37" y="1"/>
                    <a:pt x="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rot="3360212" flipH="1">
              <a:off x="9579501" y="4750399"/>
              <a:ext cx="625228" cy="212172"/>
            </a:xfrm>
            <a:custGeom>
              <a:avLst/>
              <a:gdLst/>
              <a:ahLst/>
              <a:cxnLst/>
              <a:rect l="l" t="t" r="r" b="b"/>
              <a:pathLst>
                <a:path w="7373" h="2502" extrusionOk="0">
                  <a:moveTo>
                    <a:pt x="34" y="0"/>
                  </a:moveTo>
                  <a:cubicBezTo>
                    <a:pt x="34" y="0"/>
                    <a:pt x="0" y="33"/>
                    <a:pt x="0" y="33"/>
                  </a:cubicBezTo>
                  <a:cubicBezTo>
                    <a:pt x="901" y="834"/>
                    <a:pt x="1968" y="1501"/>
                    <a:pt x="3169" y="1635"/>
                  </a:cubicBezTo>
                  <a:cubicBezTo>
                    <a:pt x="4604" y="1801"/>
                    <a:pt x="5971" y="2135"/>
                    <a:pt x="7372" y="2502"/>
                  </a:cubicBezTo>
                  <a:cubicBezTo>
                    <a:pt x="6138" y="2135"/>
                    <a:pt x="4937" y="1768"/>
                    <a:pt x="3670" y="1601"/>
                  </a:cubicBezTo>
                  <a:cubicBezTo>
                    <a:pt x="2936" y="1501"/>
                    <a:pt x="2302" y="1401"/>
                    <a:pt x="1635" y="1034"/>
                  </a:cubicBezTo>
                  <a:cubicBezTo>
                    <a:pt x="1101" y="701"/>
                    <a:pt x="567" y="334"/>
                    <a:pt x="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rot="3360212" flipH="1">
              <a:off x="9502750" y="4560452"/>
              <a:ext cx="729870" cy="362355"/>
            </a:xfrm>
            <a:custGeom>
              <a:avLst/>
              <a:gdLst/>
              <a:ahLst/>
              <a:cxnLst/>
              <a:rect l="l" t="t" r="r" b="b"/>
              <a:pathLst>
                <a:path w="8607" h="4273" extrusionOk="0">
                  <a:moveTo>
                    <a:pt x="115" y="1"/>
                  </a:moveTo>
                  <a:cubicBezTo>
                    <a:pt x="88" y="1"/>
                    <a:pt x="61" y="2"/>
                    <a:pt x="34" y="3"/>
                  </a:cubicBezTo>
                  <a:cubicBezTo>
                    <a:pt x="1" y="3"/>
                    <a:pt x="1" y="36"/>
                    <a:pt x="34" y="70"/>
                  </a:cubicBezTo>
                  <a:cubicBezTo>
                    <a:pt x="734" y="136"/>
                    <a:pt x="1368" y="537"/>
                    <a:pt x="2035" y="737"/>
                  </a:cubicBezTo>
                  <a:cubicBezTo>
                    <a:pt x="2803" y="937"/>
                    <a:pt x="3570" y="1004"/>
                    <a:pt x="4337" y="1237"/>
                  </a:cubicBezTo>
                  <a:cubicBezTo>
                    <a:pt x="5304" y="1571"/>
                    <a:pt x="5871" y="2305"/>
                    <a:pt x="6539" y="3005"/>
                  </a:cubicBezTo>
                  <a:cubicBezTo>
                    <a:pt x="7139" y="3572"/>
                    <a:pt x="7806" y="4039"/>
                    <a:pt x="8607" y="4273"/>
                  </a:cubicBezTo>
                  <a:cubicBezTo>
                    <a:pt x="7573" y="3906"/>
                    <a:pt x="6872" y="3239"/>
                    <a:pt x="6138" y="2405"/>
                  </a:cubicBezTo>
                  <a:cubicBezTo>
                    <a:pt x="5605" y="1804"/>
                    <a:pt x="5037" y="1304"/>
                    <a:pt x="4237" y="1070"/>
                  </a:cubicBezTo>
                  <a:cubicBezTo>
                    <a:pt x="3470" y="837"/>
                    <a:pt x="2636" y="770"/>
                    <a:pt x="1835" y="537"/>
                  </a:cubicBezTo>
                  <a:cubicBezTo>
                    <a:pt x="1292" y="345"/>
                    <a:pt x="719" y="1"/>
                    <a:pt x="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rot="3360212" flipH="1">
              <a:off x="9836439" y="4966917"/>
              <a:ext cx="891074" cy="925094"/>
            </a:xfrm>
            <a:custGeom>
              <a:avLst/>
              <a:gdLst/>
              <a:ahLst/>
              <a:cxnLst/>
              <a:rect l="l" t="t" r="r" b="b"/>
              <a:pathLst>
                <a:path w="10508" h="10909" extrusionOk="0">
                  <a:moveTo>
                    <a:pt x="1468" y="668"/>
                  </a:moveTo>
                  <a:cubicBezTo>
                    <a:pt x="2302" y="901"/>
                    <a:pt x="3036" y="1168"/>
                    <a:pt x="3769" y="1769"/>
                  </a:cubicBezTo>
                  <a:cubicBezTo>
                    <a:pt x="3970" y="1969"/>
                    <a:pt x="4203" y="2169"/>
                    <a:pt x="4403" y="2369"/>
                  </a:cubicBezTo>
                  <a:cubicBezTo>
                    <a:pt x="4637" y="2636"/>
                    <a:pt x="4904" y="2869"/>
                    <a:pt x="5204" y="3103"/>
                  </a:cubicBezTo>
                  <a:cubicBezTo>
                    <a:pt x="5471" y="3303"/>
                    <a:pt x="5771" y="3503"/>
                    <a:pt x="6071" y="3670"/>
                  </a:cubicBezTo>
                  <a:cubicBezTo>
                    <a:pt x="6305" y="3837"/>
                    <a:pt x="6571" y="4004"/>
                    <a:pt x="6805" y="4170"/>
                  </a:cubicBezTo>
                  <a:cubicBezTo>
                    <a:pt x="7772" y="4904"/>
                    <a:pt x="8506" y="5938"/>
                    <a:pt x="8806" y="7106"/>
                  </a:cubicBezTo>
                  <a:cubicBezTo>
                    <a:pt x="8873" y="7406"/>
                    <a:pt x="8940" y="7673"/>
                    <a:pt x="9007" y="7940"/>
                  </a:cubicBezTo>
                  <a:cubicBezTo>
                    <a:pt x="9040" y="8207"/>
                    <a:pt x="9107" y="8473"/>
                    <a:pt x="9173" y="8740"/>
                  </a:cubicBezTo>
                  <a:cubicBezTo>
                    <a:pt x="9307" y="9241"/>
                    <a:pt x="9507" y="9741"/>
                    <a:pt x="9740" y="10175"/>
                  </a:cubicBezTo>
                  <a:cubicBezTo>
                    <a:pt x="8606" y="9507"/>
                    <a:pt x="7372" y="8740"/>
                    <a:pt x="6538" y="7673"/>
                  </a:cubicBezTo>
                  <a:cubicBezTo>
                    <a:pt x="6305" y="7373"/>
                    <a:pt x="6071" y="7006"/>
                    <a:pt x="5871" y="6672"/>
                  </a:cubicBezTo>
                  <a:cubicBezTo>
                    <a:pt x="5571" y="6238"/>
                    <a:pt x="5304" y="5771"/>
                    <a:pt x="4937" y="5371"/>
                  </a:cubicBezTo>
                  <a:cubicBezTo>
                    <a:pt x="4770" y="5171"/>
                    <a:pt x="4570" y="5004"/>
                    <a:pt x="4403" y="4837"/>
                  </a:cubicBezTo>
                  <a:cubicBezTo>
                    <a:pt x="4070" y="4504"/>
                    <a:pt x="3736" y="4204"/>
                    <a:pt x="3503" y="3803"/>
                  </a:cubicBezTo>
                  <a:cubicBezTo>
                    <a:pt x="3369" y="3537"/>
                    <a:pt x="3302" y="3270"/>
                    <a:pt x="3202" y="2969"/>
                  </a:cubicBezTo>
                  <a:cubicBezTo>
                    <a:pt x="3102" y="2669"/>
                    <a:pt x="3036" y="2402"/>
                    <a:pt x="2902" y="2136"/>
                  </a:cubicBezTo>
                  <a:cubicBezTo>
                    <a:pt x="2569" y="1502"/>
                    <a:pt x="2035" y="1035"/>
                    <a:pt x="1468" y="668"/>
                  </a:cubicBezTo>
                  <a:close/>
                  <a:moveTo>
                    <a:pt x="267" y="1"/>
                  </a:moveTo>
                  <a:cubicBezTo>
                    <a:pt x="167" y="1"/>
                    <a:pt x="67" y="34"/>
                    <a:pt x="33" y="134"/>
                  </a:cubicBezTo>
                  <a:cubicBezTo>
                    <a:pt x="0" y="201"/>
                    <a:pt x="33" y="301"/>
                    <a:pt x="134" y="368"/>
                  </a:cubicBezTo>
                  <a:cubicBezTo>
                    <a:pt x="1201" y="901"/>
                    <a:pt x="2102" y="1402"/>
                    <a:pt x="2535" y="2302"/>
                  </a:cubicBezTo>
                  <a:cubicBezTo>
                    <a:pt x="2669" y="2536"/>
                    <a:pt x="2735" y="2803"/>
                    <a:pt x="2835" y="3070"/>
                  </a:cubicBezTo>
                  <a:cubicBezTo>
                    <a:pt x="2936" y="3370"/>
                    <a:pt x="3036" y="3703"/>
                    <a:pt x="3169" y="3970"/>
                  </a:cubicBezTo>
                  <a:cubicBezTo>
                    <a:pt x="3436" y="4437"/>
                    <a:pt x="3803" y="4771"/>
                    <a:pt x="4136" y="5104"/>
                  </a:cubicBezTo>
                  <a:cubicBezTo>
                    <a:pt x="4303" y="5271"/>
                    <a:pt x="4470" y="5438"/>
                    <a:pt x="4637" y="5605"/>
                  </a:cubicBezTo>
                  <a:cubicBezTo>
                    <a:pt x="5004" y="6005"/>
                    <a:pt x="5271" y="6439"/>
                    <a:pt x="5537" y="6872"/>
                  </a:cubicBezTo>
                  <a:cubicBezTo>
                    <a:pt x="5771" y="7239"/>
                    <a:pt x="6004" y="7573"/>
                    <a:pt x="6238" y="7906"/>
                  </a:cubicBezTo>
                  <a:cubicBezTo>
                    <a:pt x="7305" y="9241"/>
                    <a:pt x="8840" y="10108"/>
                    <a:pt x="10207" y="10875"/>
                  </a:cubicBezTo>
                  <a:cubicBezTo>
                    <a:pt x="10241" y="10908"/>
                    <a:pt x="10274" y="10908"/>
                    <a:pt x="10307" y="10908"/>
                  </a:cubicBezTo>
                  <a:cubicBezTo>
                    <a:pt x="10341" y="10908"/>
                    <a:pt x="10408" y="10875"/>
                    <a:pt x="10441" y="10842"/>
                  </a:cubicBezTo>
                  <a:cubicBezTo>
                    <a:pt x="10508" y="10775"/>
                    <a:pt x="10508" y="10675"/>
                    <a:pt x="10441" y="10608"/>
                  </a:cubicBezTo>
                  <a:cubicBezTo>
                    <a:pt x="10007" y="10008"/>
                    <a:pt x="9707" y="9341"/>
                    <a:pt x="9540" y="8640"/>
                  </a:cubicBezTo>
                  <a:cubicBezTo>
                    <a:pt x="9474" y="8373"/>
                    <a:pt x="9407" y="8140"/>
                    <a:pt x="9373" y="7873"/>
                  </a:cubicBezTo>
                  <a:cubicBezTo>
                    <a:pt x="9307" y="7606"/>
                    <a:pt x="9240" y="7306"/>
                    <a:pt x="9173" y="7039"/>
                  </a:cubicBezTo>
                  <a:cubicBezTo>
                    <a:pt x="8840" y="5771"/>
                    <a:pt x="8073" y="4637"/>
                    <a:pt x="7005" y="3870"/>
                  </a:cubicBezTo>
                  <a:cubicBezTo>
                    <a:pt x="6772" y="3670"/>
                    <a:pt x="6505" y="3537"/>
                    <a:pt x="6271" y="3370"/>
                  </a:cubicBezTo>
                  <a:cubicBezTo>
                    <a:pt x="5971" y="3203"/>
                    <a:pt x="5704" y="3003"/>
                    <a:pt x="5437" y="2803"/>
                  </a:cubicBezTo>
                  <a:cubicBezTo>
                    <a:pt x="5170" y="2603"/>
                    <a:pt x="4904" y="2369"/>
                    <a:pt x="4670" y="2102"/>
                  </a:cubicBezTo>
                  <a:cubicBezTo>
                    <a:pt x="4470" y="1902"/>
                    <a:pt x="4236" y="1702"/>
                    <a:pt x="4003" y="1502"/>
                  </a:cubicBezTo>
                  <a:cubicBezTo>
                    <a:pt x="2936" y="601"/>
                    <a:pt x="1935" y="368"/>
                    <a:pt x="634" y="101"/>
                  </a:cubicBezTo>
                  <a:lnTo>
                    <a:pt x="2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1"/>
            <p:cNvSpPr/>
            <p:nvPr/>
          </p:nvSpPr>
          <p:spPr>
            <a:xfrm rot="3360212" flipH="1">
              <a:off x="9868689" y="4971488"/>
              <a:ext cx="828831" cy="893972"/>
            </a:xfrm>
            <a:custGeom>
              <a:avLst/>
              <a:gdLst/>
              <a:ahLst/>
              <a:cxnLst/>
              <a:rect l="l" t="t" r="r" b="b"/>
              <a:pathLst>
                <a:path w="9774" h="10542" extrusionOk="0">
                  <a:moveTo>
                    <a:pt x="100" y="1"/>
                  </a:moveTo>
                  <a:cubicBezTo>
                    <a:pt x="33" y="1"/>
                    <a:pt x="0" y="67"/>
                    <a:pt x="33" y="101"/>
                  </a:cubicBezTo>
                  <a:cubicBezTo>
                    <a:pt x="567" y="368"/>
                    <a:pt x="1134" y="568"/>
                    <a:pt x="1635" y="935"/>
                  </a:cubicBezTo>
                  <a:cubicBezTo>
                    <a:pt x="2135" y="1302"/>
                    <a:pt x="2469" y="1835"/>
                    <a:pt x="2869" y="2269"/>
                  </a:cubicBezTo>
                  <a:cubicBezTo>
                    <a:pt x="3636" y="3203"/>
                    <a:pt x="4737" y="3770"/>
                    <a:pt x="5571" y="4637"/>
                  </a:cubicBezTo>
                  <a:cubicBezTo>
                    <a:pt x="6471" y="5571"/>
                    <a:pt x="6505" y="6872"/>
                    <a:pt x="7205" y="7940"/>
                  </a:cubicBezTo>
                  <a:cubicBezTo>
                    <a:pt x="7505" y="8407"/>
                    <a:pt x="7939" y="8807"/>
                    <a:pt x="8339" y="9174"/>
                  </a:cubicBezTo>
                  <a:cubicBezTo>
                    <a:pt x="8806" y="9641"/>
                    <a:pt x="9273" y="10075"/>
                    <a:pt x="9740" y="10542"/>
                  </a:cubicBezTo>
                  <a:cubicBezTo>
                    <a:pt x="9774" y="10542"/>
                    <a:pt x="9774" y="10542"/>
                    <a:pt x="9774" y="10508"/>
                  </a:cubicBezTo>
                  <a:cubicBezTo>
                    <a:pt x="9273" y="10008"/>
                    <a:pt x="8773" y="9508"/>
                    <a:pt x="8273" y="9007"/>
                  </a:cubicBezTo>
                  <a:cubicBezTo>
                    <a:pt x="7839" y="8540"/>
                    <a:pt x="7372" y="8073"/>
                    <a:pt x="7105" y="7473"/>
                  </a:cubicBezTo>
                  <a:cubicBezTo>
                    <a:pt x="6872" y="6939"/>
                    <a:pt x="6738" y="6339"/>
                    <a:pt x="6505" y="5772"/>
                  </a:cubicBezTo>
                  <a:cubicBezTo>
                    <a:pt x="6305" y="5204"/>
                    <a:pt x="6004" y="4737"/>
                    <a:pt x="5571" y="4337"/>
                  </a:cubicBezTo>
                  <a:cubicBezTo>
                    <a:pt x="4670" y="3470"/>
                    <a:pt x="3636" y="2869"/>
                    <a:pt x="2835" y="1902"/>
                  </a:cubicBezTo>
                  <a:cubicBezTo>
                    <a:pt x="2435" y="1468"/>
                    <a:pt x="2068" y="1001"/>
                    <a:pt x="1601" y="701"/>
                  </a:cubicBezTo>
                  <a:cubicBezTo>
                    <a:pt x="1134" y="368"/>
                    <a:pt x="634" y="168"/>
                    <a:pt x="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1"/>
            <p:cNvSpPr/>
            <p:nvPr/>
          </p:nvSpPr>
          <p:spPr>
            <a:xfrm rot="3360212" flipH="1">
              <a:off x="9870281" y="5019814"/>
              <a:ext cx="644477" cy="744807"/>
            </a:xfrm>
            <a:custGeom>
              <a:avLst/>
              <a:gdLst/>
              <a:ahLst/>
              <a:cxnLst/>
              <a:rect l="l" t="t" r="r" b="b"/>
              <a:pathLst>
                <a:path w="7600" h="8783" extrusionOk="0">
                  <a:moveTo>
                    <a:pt x="54" y="1"/>
                  </a:moveTo>
                  <a:cubicBezTo>
                    <a:pt x="39" y="1"/>
                    <a:pt x="0" y="50"/>
                    <a:pt x="27" y="77"/>
                  </a:cubicBezTo>
                  <a:cubicBezTo>
                    <a:pt x="494" y="877"/>
                    <a:pt x="1161" y="1578"/>
                    <a:pt x="1862" y="2278"/>
                  </a:cubicBezTo>
                  <a:cubicBezTo>
                    <a:pt x="2195" y="2612"/>
                    <a:pt x="2562" y="2912"/>
                    <a:pt x="2863" y="3246"/>
                  </a:cubicBezTo>
                  <a:cubicBezTo>
                    <a:pt x="3263" y="3679"/>
                    <a:pt x="3330" y="4180"/>
                    <a:pt x="3596" y="4680"/>
                  </a:cubicBezTo>
                  <a:cubicBezTo>
                    <a:pt x="3997" y="5514"/>
                    <a:pt x="4764" y="6281"/>
                    <a:pt x="5398" y="6948"/>
                  </a:cubicBezTo>
                  <a:cubicBezTo>
                    <a:pt x="6065" y="7615"/>
                    <a:pt x="6799" y="8249"/>
                    <a:pt x="7566" y="8783"/>
                  </a:cubicBezTo>
                  <a:cubicBezTo>
                    <a:pt x="7599" y="8783"/>
                    <a:pt x="7599" y="8749"/>
                    <a:pt x="7566" y="8749"/>
                  </a:cubicBezTo>
                  <a:cubicBezTo>
                    <a:pt x="6765" y="8116"/>
                    <a:pt x="5965" y="7449"/>
                    <a:pt x="5264" y="6681"/>
                  </a:cubicBezTo>
                  <a:cubicBezTo>
                    <a:pt x="4564" y="5914"/>
                    <a:pt x="3830" y="5114"/>
                    <a:pt x="3496" y="4146"/>
                  </a:cubicBezTo>
                  <a:cubicBezTo>
                    <a:pt x="3196" y="3279"/>
                    <a:pt x="2562" y="2812"/>
                    <a:pt x="1929" y="2178"/>
                  </a:cubicBezTo>
                  <a:cubicBezTo>
                    <a:pt x="1228" y="1511"/>
                    <a:pt x="628" y="810"/>
                    <a:pt x="61" y="10"/>
                  </a:cubicBezTo>
                  <a:cubicBezTo>
                    <a:pt x="61" y="4"/>
                    <a:pt x="58" y="1"/>
                    <a:pt x="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1"/>
            <p:cNvSpPr/>
            <p:nvPr/>
          </p:nvSpPr>
          <p:spPr>
            <a:xfrm rot="3360212" flipH="1">
              <a:off x="9877112" y="4971595"/>
              <a:ext cx="503540" cy="729882"/>
            </a:xfrm>
            <a:custGeom>
              <a:avLst/>
              <a:gdLst/>
              <a:ahLst/>
              <a:cxnLst/>
              <a:rect l="l" t="t" r="r" b="b"/>
              <a:pathLst>
                <a:path w="5938" h="8607" extrusionOk="0">
                  <a:moveTo>
                    <a:pt x="33" y="0"/>
                  </a:moveTo>
                  <a:cubicBezTo>
                    <a:pt x="33" y="0"/>
                    <a:pt x="0" y="0"/>
                    <a:pt x="0" y="34"/>
                  </a:cubicBezTo>
                  <a:cubicBezTo>
                    <a:pt x="467" y="734"/>
                    <a:pt x="1068" y="1401"/>
                    <a:pt x="1701" y="1935"/>
                  </a:cubicBezTo>
                  <a:cubicBezTo>
                    <a:pt x="2068" y="2235"/>
                    <a:pt x="2435" y="2502"/>
                    <a:pt x="2769" y="2836"/>
                  </a:cubicBezTo>
                  <a:cubicBezTo>
                    <a:pt x="3136" y="3203"/>
                    <a:pt x="3336" y="3636"/>
                    <a:pt x="3469" y="4137"/>
                  </a:cubicBezTo>
                  <a:cubicBezTo>
                    <a:pt x="3703" y="5004"/>
                    <a:pt x="3936" y="5805"/>
                    <a:pt x="4403" y="6605"/>
                  </a:cubicBezTo>
                  <a:cubicBezTo>
                    <a:pt x="4837" y="7406"/>
                    <a:pt x="5371" y="7906"/>
                    <a:pt x="5938" y="8607"/>
                  </a:cubicBezTo>
                  <a:cubicBezTo>
                    <a:pt x="5371" y="7773"/>
                    <a:pt x="4804" y="7239"/>
                    <a:pt x="4337" y="6338"/>
                  </a:cubicBezTo>
                  <a:cubicBezTo>
                    <a:pt x="4103" y="5871"/>
                    <a:pt x="3903" y="5404"/>
                    <a:pt x="3769" y="4937"/>
                  </a:cubicBezTo>
                  <a:cubicBezTo>
                    <a:pt x="3636" y="4504"/>
                    <a:pt x="3569" y="4070"/>
                    <a:pt x="3436" y="3670"/>
                  </a:cubicBezTo>
                  <a:cubicBezTo>
                    <a:pt x="3169" y="2969"/>
                    <a:pt x="2602" y="2536"/>
                    <a:pt x="2035" y="2069"/>
                  </a:cubicBezTo>
                  <a:cubicBezTo>
                    <a:pt x="1268" y="1468"/>
                    <a:pt x="701" y="734"/>
                    <a:pt x="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Editorial: Luna Magazine — Radhika Raj">
            <a:extLst>
              <a:ext uri="{FF2B5EF4-FFF2-40B4-BE49-F238E27FC236}">
                <a16:creationId xmlns:a16="http://schemas.microsoft.com/office/drawing/2014/main" id="{62D8DFDB-128C-4255-8E99-63175F5DC3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754" r="12987"/>
          <a:stretch/>
        </p:blipFill>
        <p:spPr bwMode="auto">
          <a:xfrm>
            <a:off x="5322554" y="257929"/>
            <a:ext cx="3377775" cy="450374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0F2968A-49AC-4C16-97B1-536000EE216D}"/>
              </a:ext>
            </a:extLst>
          </p:cNvPr>
          <p:cNvSpPr/>
          <p:nvPr/>
        </p:nvSpPr>
        <p:spPr>
          <a:xfrm>
            <a:off x="786809" y="389861"/>
            <a:ext cx="7747591" cy="4237057"/>
          </a:xfrm>
          <a:prstGeom prst="rect">
            <a:avLst/>
          </a:prstGeom>
        </p:spPr>
        <p:txBody>
          <a:bodyPr wrap="square">
            <a:spAutoFit/>
          </a:bodyPr>
          <a:lstStyle/>
          <a:p>
            <a:pPr>
              <a:spcAft>
                <a:spcPts val="1200"/>
              </a:spcAft>
            </a:pPr>
            <a:r>
              <a:rPr lang="en-IN" sz="2000" b="1" dirty="0">
                <a:solidFill>
                  <a:schemeClr val="accent2">
                    <a:lumMod val="10000"/>
                  </a:schemeClr>
                </a:solidFill>
                <a:latin typeface="Forum" panose="020B0604020202020204" charset="0"/>
                <a:ea typeface="Forum" panose="020B0604020202020204" charset="0"/>
                <a:cs typeface="Forum" panose="020B0604020202020204" charset="0"/>
              </a:rPr>
              <a:t>Dataset Collection</a:t>
            </a:r>
            <a:endParaRPr lang="en-IN" sz="2000" dirty="0">
              <a:solidFill>
                <a:schemeClr val="accent2">
                  <a:lumMod val="10000"/>
                </a:schemeClr>
              </a:solidFill>
              <a:latin typeface="Forum" panose="020B0604020202020204" charset="0"/>
              <a:ea typeface="Times New Roman" panose="02020603050405020304" pitchFamily="18" charset="0"/>
            </a:endParaRPr>
          </a:p>
          <a:p>
            <a:pPr>
              <a:spcAft>
                <a:spcPts val="1200"/>
              </a:spcAft>
            </a:pPr>
            <a:r>
              <a:rPr lang="en-IN" b="1" dirty="0">
                <a:latin typeface="Forum" panose="020B0604020202020204" charset="0"/>
                <a:ea typeface="Forum" panose="020B0604020202020204" charset="0"/>
                <a:cs typeface="Forum" panose="020B0604020202020204" charset="0"/>
              </a:rPr>
              <a:t>1.Fashion 144K:</a:t>
            </a:r>
            <a:r>
              <a:rPr lang="en-IN" dirty="0">
                <a:solidFill>
                  <a:srgbClr val="212529"/>
                </a:solidFill>
                <a:latin typeface="Forum" panose="020B0604020202020204" charset="0"/>
                <a:ea typeface="Times New Roman" panose="02020603050405020304" pitchFamily="18" charset="0"/>
              </a:rPr>
              <a:t>Fashion144k dataset consisting of 144,169 user posts with images and their associated metadata, for predicting </a:t>
            </a:r>
            <a:r>
              <a:rPr lang="en-IN" dirty="0" err="1">
                <a:solidFill>
                  <a:srgbClr val="212529"/>
                </a:solidFill>
                <a:latin typeface="Forum" panose="020B0604020202020204" charset="0"/>
                <a:ea typeface="Times New Roman" panose="02020603050405020304" pitchFamily="18" charset="0"/>
              </a:rPr>
              <a:t>fashionability</a:t>
            </a:r>
            <a:r>
              <a:rPr lang="en-IN" dirty="0">
                <a:solidFill>
                  <a:srgbClr val="212529"/>
                </a:solidFill>
                <a:latin typeface="Forum" panose="020B0604020202020204" charset="0"/>
                <a:ea typeface="Times New Roman" panose="02020603050405020304" pitchFamily="18" charset="0"/>
              </a:rPr>
              <a:t>, that is, how fashionable the user and their outfit is in an image.</a:t>
            </a:r>
            <a:endParaRPr lang="en-IN" dirty="0">
              <a:latin typeface="Forum" panose="020B0604020202020204" charset="0"/>
              <a:ea typeface="Times New Roman" panose="02020603050405020304" pitchFamily="18" charset="0"/>
            </a:endParaRPr>
          </a:p>
          <a:p>
            <a:pPr>
              <a:spcAft>
                <a:spcPts val="1200"/>
              </a:spcAft>
            </a:pPr>
            <a:r>
              <a:rPr lang="en-IN" b="1" dirty="0">
                <a:latin typeface="Forum" panose="020B0604020202020204" charset="0"/>
                <a:ea typeface="Forum" panose="020B0604020202020204" charset="0"/>
                <a:cs typeface="Forum" panose="020B0604020202020204" charset="0"/>
              </a:rPr>
              <a:t>2.</a:t>
            </a:r>
            <a:r>
              <a:rPr lang="en-IN" dirty="0">
                <a:latin typeface="Forum" panose="020B0604020202020204" charset="0"/>
                <a:ea typeface="Times New Roman" panose="02020603050405020304" pitchFamily="18" charset="0"/>
                <a:cs typeface="Arial" panose="020B0604020202020204" pitchFamily="34" charset="0"/>
              </a:rPr>
              <a:t> </a:t>
            </a:r>
            <a:r>
              <a:rPr lang="en-IN" b="1" dirty="0" err="1">
                <a:latin typeface="Forum" panose="020B0604020202020204" charset="0"/>
                <a:ea typeface="Times New Roman" panose="02020603050405020304" pitchFamily="18" charset="0"/>
                <a:cs typeface="Arial" panose="020B0604020202020204" pitchFamily="34" charset="0"/>
              </a:rPr>
              <a:t>DeepFashion</a:t>
            </a:r>
            <a:r>
              <a:rPr lang="en-IN" b="1" dirty="0" err="1">
                <a:latin typeface="Forum" panose="020B0604020202020204" charset="0"/>
                <a:ea typeface="Forum" panose="020B0604020202020204" charset="0"/>
                <a:cs typeface="Forum" panose="020B0604020202020204" charset="0"/>
              </a:rPr>
              <a:t>:</a:t>
            </a:r>
            <a:r>
              <a:rPr lang="en-IN" dirty="0" err="1">
                <a:solidFill>
                  <a:srgbClr val="202124"/>
                </a:solidFill>
                <a:latin typeface="Forum" panose="020B0604020202020204" charset="0"/>
                <a:ea typeface="Times New Roman" panose="02020603050405020304" pitchFamily="18" charset="0"/>
              </a:rPr>
              <a:t>DeepFashion</a:t>
            </a:r>
            <a:r>
              <a:rPr lang="en-IN" dirty="0">
                <a:solidFill>
                  <a:srgbClr val="202124"/>
                </a:solidFill>
                <a:latin typeface="Forum" panose="020B0604020202020204" charset="0"/>
                <a:ea typeface="Times New Roman" panose="02020603050405020304" pitchFamily="18" charset="0"/>
              </a:rPr>
              <a:t> is a dataset containing around 800K diverse fashion images with their rich annotations (46 categories, 1,000 descriptive attributes, bounding boxes and landmark information) ranging from well-posed product images to real-world-like consumer photos.</a:t>
            </a:r>
            <a:endParaRPr lang="en-IN" dirty="0">
              <a:latin typeface="Forum" panose="020B0604020202020204" charset="0"/>
              <a:ea typeface="Times New Roman" panose="02020603050405020304" pitchFamily="18" charset="0"/>
            </a:endParaRPr>
          </a:p>
          <a:p>
            <a:pPr>
              <a:spcBef>
                <a:spcPts val="750"/>
              </a:spcBef>
            </a:pPr>
            <a:r>
              <a:rPr lang="en-IN" b="1" dirty="0">
                <a:latin typeface="Forum" panose="020B0604020202020204" charset="0"/>
                <a:ea typeface="Forum" panose="020B0604020202020204" charset="0"/>
                <a:cs typeface="Segoe UI" panose="020B0502040204020203" pitchFamily="34" charset="0"/>
              </a:rPr>
              <a:t>3.</a:t>
            </a:r>
            <a:r>
              <a:rPr lang="en-IN" b="1" dirty="0">
                <a:latin typeface="Forum" panose="020B0604020202020204" charset="0"/>
                <a:ea typeface="Times New Roman" panose="02020603050405020304" pitchFamily="18" charset="0"/>
                <a:cs typeface="Arial" panose="020B0604020202020204" pitchFamily="34" charset="0"/>
              </a:rPr>
              <a:t> Polyvore (Polyvore Outfits):</a:t>
            </a:r>
            <a:r>
              <a:rPr lang="en-IN" dirty="0">
                <a:solidFill>
                  <a:srgbClr val="212529"/>
                </a:solidFill>
                <a:latin typeface="Forum" panose="020B0604020202020204" charset="0"/>
                <a:ea typeface="Times New Roman" panose="02020603050405020304" pitchFamily="18" charset="0"/>
              </a:rPr>
              <a:t>This dataset contains 21,889 outfits from polyvore.com, in which 17,316 are for training, 1,497 for validation and 3,076 for testing</a:t>
            </a:r>
          </a:p>
          <a:p>
            <a:pPr>
              <a:spcBef>
                <a:spcPts val="750"/>
              </a:spcBef>
            </a:pPr>
            <a:endParaRPr lang="en-IN" dirty="0">
              <a:latin typeface="Forum" panose="020B0604020202020204" charset="0"/>
              <a:ea typeface="Times New Roman" panose="02020603050405020304" pitchFamily="18" charset="0"/>
            </a:endParaRPr>
          </a:p>
          <a:p>
            <a:pPr>
              <a:spcAft>
                <a:spcPts val="1200"/>
              </a:spcAft>
            </a:pPr>
            <a:r>
              <a:rPr lang="en-IN" b="1" dirty="0">
                <a:latin typeface="Forum" panose="020B0604020202020204" charset="0"/>
                <a:ea typeface="Forum" panose="020B0604020202020204" charset="0"/>
                <a:cs typeface="Forum" panose="020B0604020202020204" charset="0"/>
              </a:rPr>
              <a:t>4.</a:t>
            </a:r>
            <a:r>
              <a:rPr lang="en-IN" dirty="0">
                <a:latin typeface="Forum" panose="020B0604020202020204" charset="0"/>
                <a:ea typeface="Times New Roman" panose="02020603050405020304" pitchFamily="18" charset="0"/>
              </a:rPr>
              <a:t> </a:t>
            </a:r>
            <a:r>
              <a:rPr lang="en-IN" b="1" dirty="0">
                <a:latin typeface="Forum" panose="020B0604020202020204" charset="0"/>
                <a:ea typeface="Forum" panose="020B0604020202020204" charset="0"/>
                <a:cs typeface="Forum" panose="020B0604020202020204" charset="0"/>
              </a:rPr>
              <a:t>POG(Personalized Outfit Generation):</a:t>
            </a:r>
            <a:r>
              <a:rPr lang="en-IN" dirty="0">
                <a:latin typeface="Forum" panose="020B0604020202020204" charset="0"/>
                <a:ea typeface="Forum" panose="020B0604020202020204" charset="0"/>
              </a:rPr>
              <a:t>POG is the only available large-scale dataset that meets our requirements. The dataset collects click actions from 3.57 million users, including 1.01 million outfits and 583 thousand individual items with context information.</a:t>
            </a:r>
          </a:p>
          <a:p>
            <a:endParaRPr lang="en-IN" dirty="0">
              <a:latin typeface="Forum" panose="020B0604020202020204" charset="0"/>
              <a:ea typeface="Times New Roman" panose="02020603050405020304" pitchFamily="18" charset="0"/>
            </a:endParaRPr>
          </a:p>
          <a:p>
            <a:pPr>
              <a:spcAft>
                <a:spcPts val="1200"/>
              </a:spcAft>
            </a:pPr>
            <a:r>
              <a:rPr lang="en-IN" b="1" dirty="0">
                <a:latin typeface="Forum" panose="020B0604020202020204" charset="0"/>
                <a:ea typeface="Forum" panose="020B0604020202020204" charset="0"/>
                <a:cs typeface="Forum" panose="020B0604020202020204" charset="0"/>
              </a:rPr>
              <a:t>5.</a:t>
            </a:r>
            <a:r>
              <a:rPr lang="en-IN" dirty="0">
                <a:latin typeface="Forum" panose="020B0604020202020204" charset="0"/>
                <a:ea typeface="Times New Roman" panose="02020603050405020304" pitchFamily="18" charset="0"/>
              </a:rPr>
              <a:t> </a:t>
            </a:r>
            <a:r>
              <a:rPr lang="en-IN" b="1" dirty="0">
                <a:latin typeface="Forum" panose="020B0604020202020204" charset="0"/>
                <a:ea typeface="Forum" panose="020B0604020202020204" charset="0"/>
                <a:cs typeface="Forum" panose="020B0604020202020204" charset="0"/>
              </a:rPr>
              <a:t>Amazon Fashion </a:t>
            </a:r>
            <a:r>
              <a:rPr lang="en-IN" b="1" dirty="0" err="1">
                <a:latin typeface="Forum" panose="020B0604020202020204" charset="0"/>
                <a:ea typeface="Forum" panose="020B0604020202020204" charset="0"/>
                <a:cs typeface="Forum" panose="020B0604020202020204" charset="0"/>
              </a:rPr>
              <a:t>dataset:</a:t>
            </a:r>
            <a:r>
              <a:rPr lang="en-IN" dirty="0" err="1">
                <a:latin typeface="Forum" panose="020B0604020202020204" charset="0"/>
                <a:ea typeface="Forum" panose="020B0604020202020204" charset="0"/>
                <a:cs typeface="Forum" panose="020B0604020202020204" charset="0"/>
              </a:rPr>
              <a:t>This</a:t>
            </a:r>
            <a:r>
              <a:rPr lang="en-IN" dirty="0">
                <a:latin typeface="Forum" panose="020B0604020202020204" charset="0"/>
                <a:ea typeface="Forum" panose="020B0604020202020204" charset="0"/>
                <a:cs typeface="Forum" panose="020B0604020202020204" charset="0"/>
              </a:rPr>
              <a:t> is a pre-crawled dataset, taken as subset of a bigger dataset (more than 7 million fashion products) that was created by extracting data from Amazon.</a:t>
            </a:r>
            <a:endParaRPr lang="en-IN" dirty="0">
              <a:latin typeface="Forum" panose="020B0604020202020204" charset="0"/>
              <a:ea typeface="Times New Roman" panose="02020603050405020304" pitchFamily="18" charset="0"/>
            </a:endParaRPr>
          </a:p>
        </p:txBody>
      </p:sp>
    </p:spTree>
    <p:extLst>
      <p:ext uri="{BB962C8B-B14F-4D97-AF65-F5344CB8AC3E}">
        <p14:creationId xmlns:p14="http://schemas.microsoft.com/office/powerpoint/2010/main" val="3427360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D1D6C2A-7C8B-410B-818D-8F1EE970054B}"/>
              </a:ext>
            </a:extLst>
          </p:cNvPr>
          <p:cNvSpPr/>
          <p:nvPr/>
        </p:nvSpPr>
        <p:spPr>
          <a:xfrm>
            <a:off x="2819304" y="127591"/>
            <a:ext cx="3505391" cy="597664"/>
          </a:xfrm>
          <a:prstGeom prst="rect">
            <a:avLst/>
          </a:prstGeom>
        </p:spPr>
        <p:txBody>
          <a:bodyPr wrap="square">
            <a:spAutoFit/>
          </a:bodyPr>
          <a:lstStyle/>
          <a:p>
            <a:pPr algn="ctr">
              <a:lnSpc>
                <a:spcPct val="107000"/>
              </a:lnSpc>
              <a:spcAft>
                <a:spcPts val="800"/>
              </a:spcAft>
            </a:pPr>
            <a:r>
              <a:rPr lang="en-IN" sz="3200" b="1" dirty="0">
                <a:solidFill>
                  <a:schemeClr val="bg2">
                    <a:lumMod val="50000"/>
                  </a:schemeClr>
                </a:solidFill>
                <a:latin typeface="Forum" panose="020B0604020202020204" charset="0"/>
                <a:ea typeface="Forum" panose="020B0604020202020204" charset="0"/>
                <a:cs typeface="Forum" panose="020B0604020202020204" charset="0"/>
              </a:rPr>
              <a:t>Discussion</a:t>
            </a:r>
            <a:endParaRPr lang="en-IN" dirty="0">
              <a:solidFill>
                <a:schemeClr val="bg2">
                  <a:lumMod val="5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A0E4B24D-1537-43FA-A9DB-B9F8D14EC31D}"/>
              </a:ext>
            </a:extLst>
          </p:cNvPr>
          <p:cNvSpPr txBox="1"/>
          <p:nvPr/>
        </p:nvSpPr>
        <p:spPr>
          <a:xfrm>
            <a:off x="1197935" y="1920950"/>
            <a:ext cx="6896986" cy="1138773"/>
          </a:xfrm>
          <a:prstGeom prst="rect">
            <a:avLst/>
          </a:prstGeom>
          <a:noFill/>
        </p:spPr>
        <p:txBody>
          <a:bodyPr wrap="square" rtlCol="0">
            <a:spAutoFit/>
          </a:bodyPr>
          <a:lstStyle/>
          <a:p>
            <a:r>
              <a:rPr lang="en-IN" dirty="0"/>
              <a:t>Af</a:t>
            </a:r>
            <a:r>
              <a:rPr lang="en-IN" sz="1800" dirty="0">
                <a:latin typeface="Forum" panose="020B0604020202020204" charset="0"/>
              </a:rPr>
              <a:t>ter studying different research papers we found that every research followed different methods and techniques so will try to adapt the best model to get accurate and good results</a:t>
            </a:r>
          </a:p>
          <a:p>
            <a:endParaRPr lang="en-IN" dirty="0"/>
          </a:p>
        </p:txBody>
      </p:sp>
    </p:spTree>
    <p:extLst>
      <p:ext uri="{BB962C8B-B14F-4D97-AF65-F5344CB8AC3E}">
        <p14:creationId xmlns:p14="http://schemas.microsoft.com/office/powerpoint/2010/main" val="32180182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497;p54">
            <a:extLst>
              <a:ext uri="{FF2B5EF4-FFF2-40B4-BE49-F238E27FC236}">
                <a16:creationId xmlns:a16="http://schemas.microsoft.com/office/drawing/2014/main" id="{98D51D0C-8532-4876-8902-7A78F045FAA3}"/>
              </a:ext>
            </a:extLst>
          </p:cNvPr>
          <p:cNvSpPr txBox="1">
            <a:spLocks noGrp="1"/>
          </p:cNvSpPr>
          <p:nvPr/>
        </p:nvSpPr>
        <p:spPr>
          <a:xfrm>
            <a:off x="1337753" y="0"/>
            <a:ext cx="5135880" cy="1280160"/>
          </a:xfrm>
          <a:prstGeom prst="rect">
            <a:avLst/>
          </a:prstGeom>
          <a:noFill/>
          <a:ln>
            <a:noFill/>
          </a:ln>
        </p:spPr>
        <p:txBody>
          <a:bodyPr spcFirstLastPara="1" wrap="square" lIns="91425" tIns="91425" rIns="91425" bIns="91425" anchor="ctr" anchorCtr="0">
            <a:noAutofit/>
          </a:bodyPr>
          <a:lstStyle/>
          <a:p>
            <a:pPr>
              <a:spcAft>
                <a:spcPts val="0"/>
              </a:spcAft>
            </a:pPr>
            <a:r>
              <a:rPr lang="en-IN" sz="4500" b="1">
                <a:solidFill>
                  <a:srgbClr val="44546A"/>
                </a:solidFill>
                <a:effectLst/>
                <a:latin typeface="Forum"/>
                <a:ea typeface="Forum"/>
                <a:cs typeface="Forum"/>
              </a:rPr>
              <a:t>Work Allocation</a:t>
            </a:r>
            <a:endParaRPr lang="en-IN" sz="1200">
              <a:effectLst/>
              <a:latin typeface="Times New Roman" panose="02020603050405020304" pitchFamily="18" charset="0"/>
              <a:ea typeface="Times New Roman" panose="02020603050405020304" pitchFamily="18" charset="0"/>
            </a:endParaRPr>
          </a:p>
          <a:p>
            <a:pPr>
              <a:spcAft>
                <a:spcPts val="0"/>
              </a:spcAft>
            </a:pPr>
            <a:r>
              <a:rPr lang="en-IN" sz="1200">
                <a:effectLst/>
                <a:latin typeface="Times New Roman" panose="02020603050405020304" pitchFamily="18" charset="0"/>
                <a:ea typeface="Times New Roman" panose="02020603050405020304" pitchFamily="18" charset="0"/>
              </a:rPr>
              <a:t> </a:t>
            </a:r>
          </a:p>
        </p:txBody>
      </p:sp>
      <p:graphicFrame>
        <p:nvGraphicFramePr>
          <p:cNvPr id="9" name="Table 8">
            <a:extLst>
              <a:ext uri="{FF2B5EF4-FFF2-40B4-BE49-F238E27FC236}">
                <a16:creationId xmlns:a16="http://schemas.microsoft.com/office/drawing/2014/main" id="{7A93DEC7-F005-41D0-935A-D9CAA7CBBE9A}"/>
              </a:ext>
            </a:extLst>
          </p:cNvPr>
          <p:cNvGraphicFramePr>
            <a:graphicFrameLocks noGrp="1"/>
          </p:cNvGraphicFramePr>
          <p:nvPr>
            <p:extLst>
              <p:ext uri="{D42A27DB-BD31-4B8C-83A1-F6EECF244321}">
                <p14:modId xmlns:p14="http://schemas.microsoft.com/office/powerpoint/2010/main" val="2270571922"/>
              </p:ext>
            </p:extLst>
          </p:nvPr>
        </p:nvGraphicFramePr>
        <p:xfrm>
          <a:off x="1020726" y="1152504"/>
          <a:ext cx="7010400" cy="3416299"/>
        </p:xfrm>
        <a:graphic>
          <a:graphicData uri="http://schemas.openxmlformats.org/drawingml/2006/table">
            <a:tbl>
              <a:tblPr firstRow="1" firstCol="1" bandRow="1">
                <a:tableStyleId>{4CCBF6B9-2501-4466-94D4-A7194174132E}</a:tableStyleId>
              </a:tblPr>
              <a:tblGrid>
                <a:gridCol w="3505200">
                  <a:extLst>
                    <a:ext uri="{9D8B030D-6E8A-4147-A177-3AD203B41FA5}">
                      <a16:colId xmlns:a16="http://schemas.microsoft.com/office/drawing/2014/main" val="472479021"/>
                    </a:ext>
                  </a:extLst>
                </a:gridCol>
                <a:gridCol w="3505200">
                  <a:extLst>
                    <a:ext uri="{9D8B030D-6E8A-4147-A177-3AD203B41FA5}">
                      <a16:colId xmlns:a16="http://schemas.microsoft.com/office/drawing/2014/main" val="564730268"/>
                    </a:ext>
                  </a:extLst>
                </a:gridCol>
              </a:tblGrid>
              <a:tr h="314747">
                <a:tc>
                  <a:txBody>
                    <a:bodyPr/>
                    <a:lstStyle/>
                    <a:p>
                      <a:pPr>
                        <a:lnSpc>
                          <a:spcPct val="107000"/>
                        </a:lnSpc>
                        <a:spcAft>
                          <a:spcPts val="0"/>
                        </a:spcAft>
                      </a:pPr>
                      <a:r>
                        <a:rPr lang="en-IN" sz="2000">
                          <a:effectLst/>
                        </a:rPr>
                        <a:t>Name</a:t>
                      </a:r>
                      <a:endParaRPr lang="en-IN" sz="900">
                        <a:effectLst/>
                        <a:latin typeface="Calibri" panose="020F0502020204030204" pitchFamily="34" charset="0"/>
                        <a:ea typeface="Calibri" panose="020F0502020204030204" pitchFamily="34" charset="0"/>
                        <a:cs typeface="Times New Roman" panose="02020603050405020304" pitchFamily="18" charset="0"/>
                      </a:endParaRPr>
                    </a:p>
                  </a:txBody>
                  <a:tcPr marL="53089" marR="53089" marT="0" marB="0"/>
                </a:tc>
                <a:tc>
                  <a:txBody>
                    <a:bodyPr/>
                    <a:lstStyle/>
                    <a:p>
                      <a:pPr>
                        <a:lnSpc>
                          <a:spcPct val="107000"/>
                        </a:lnSpc>
                        <a:spcAft>
                          <a:spcPts val="0"/>
                        </a:spcAft>
                      </a:pPr>
                      <a:r>
                        <a:rPr lang="en-IN" sz="1900">
                          <a:effectLst/>
                        </a:rPr>
                        <a:t>Work done</a:t>
                      </a:r>
                      <a:endParaRPr lang="en-IN" sz="900">
                        <a:effectLst/>
                        <a:latin typeface="Calibri" panose="020F0502020204030204" pitchFamily="34" charset="0"/>
                        <a:ea typeface="Calibri" panose="020F0502020204030204" pitchFamily="34" charset="0"/>
                        <a:cs typeface="Times New Roman" panose="02020603050405020304" pitchFamily="18" charset="0"/>
                      </a:endParaRPr>
                    </a:p>
                  </a:txBody>
                  <a:tcPr marL="53089" marR="53089" marT="0" marB="0"/>
                </a:tc>
                <a:extLst>
                  <a:ext uri="{0D108BD9-81ED-4DB2-BD59-A6C34878D82A}">
                    <a16:rowId xmlns:a16="http://schemas.microsoft.com/office/drawing/2014/main" val="82660927"/>
                  </a:ext>
                </a:extLst>
              </a:tr>
              <a:tr h="775388">
                <a:tc>
                  <a:txBody>
                    <a:bodyPr/>
                    <a:lstStyle/>
                    <a:p>
                      <a:pPr>
                        <a:lnSpc>
                          <a:spcPct val="107000"/>
                        </a:lnSpc>
                        <a:spcAft>
                          <a:spcPts val="0"/>
                        </a:spcAft>
                      </a:pPr>
                      <a:r>
                        <a:rPr lang="en-IN" sz="1500">
                          <a:effectLst/>
                        </a:rPr>
                        <a:t>Manne Tejaswini Sai Gayathri</a:t>
                      </a:r>
                      <a:endParaRPr lang="en-IN" sz="900">
                        <a:effectLst/>
                        <a:latin typeface="Calibri" panose="020F0502020204030204" pitchFamily="34" charset="0"/>
                        <a:ea typeface="Calibri" panose="020F0502020204030204" pitchFamily="34" charset="0"/>
                        <a:cs typeface="Times New Roman" panose="02020603050405020304" pitchFamily="18" charset="0"/>
                      </a:endParaRPr>
                    </a:p>
                  </a:txBody>
                  <a:tcPr marL="53089" marR="53089" marT="0" marB="0"/>
                </a:tc>
                <a:tc>
                  <a:txBody>
                    <a:bodyPr/>
                    <a:lstStyle/>
                    <a:p>
                      <a:pPr>
                        <a:lnSpc>
                          <a:spcPct val="107000"/>
                        </a:lnSpc>
                        <a:spcAft>
                          <a:spcPts val="0"/>
                        </a:spcAft>
                      </a:pPr>
                      <a:r>
                        <a:rPr lang="en-IN" sz="1500">
                          <a:effectLst/>
                        </a:rPr>
                        <a:t>Research paper 1:</a:t>
                      </a:r>
                      <a:endParaRPr lang="en-IN" sz="900">
                        <a:effectLst/>
                      </a:endParaRPr>
                    </a:p>
                    <a:p>
                      <a:pPr>
                        <a:lnSpc>
                          <a:spcPct val="107000"/>
                        </a:lnSpc>
                        <a:spcAft>
                          <a:spcPts val="0"/>
                        </a:spcAft>
                      </a:pPr>
                      <a:r>
                        <a:rPr lang="en-US" sz="1100">
                          <a:effectLst/>
                        </a:rPr>
                        <a:t>PAI-BPR: Personalized Outfit Recommendation Scheme with Attribute-wise Interpretability</a:t>
                      </a:r>
                      <a:endParaRPr lang="en-IN" sz="900">
                        <a:effectLst/>
                        <a:latin typeface="Calibri" panose="020F0502020204030204" pitchFamily="34" charset="0"/>
                        <a:ea typeface="Calibri" panose="020F0502020204030204" pitchFamily="34" charset="0"/>
                        <a:cs typeface="Times New Roman" panose="02020603050405020304" pitchFamily="18" charset="0"/>
                      </a:endParaRPr>
                    </a:p>
                  </a:txBody>
                  <a:tcPr marL="53089" marR="53089" marT="0" marB="0"/>
                </a:tc>
                <a:extLst>
                  <a:ext uri="{0D108BD9-81ED-4DB2-BD59-A6C34878D82A}">
                    <a16:rowId xmlns:a16="http://schemas.microsoft.com/office/drawing/2014/main" val="2208960853"/>
                  </a:ext>
                </a:extLst>
              </a:tr>
              <a:tr h="775388">
                <a:tc>
                  <a:txBody>
                    <a:bodyPr/>
                    <a:lstStyle/>
                    <a:p>
                      <a:pPr>
                        <a:lnSpc>
                          <a:spcPct val="107000"/>
                        </a:lnSpc>
                        <a:spcAft>
                          <a:spcPts val="0"/>
                        </a:spcAft>
                      </a:pPr>
                      <a:r>
                        <a:rPr lang="en-IN" sz="1500">
                          <a:effectLst/>
                        </a:rPr>
                        <a:t>Sai Kamal</a:t>
                      </a:r>
                      <a:endParaRPr lang="en-IN" sz="900">
                        <a:effectLst/>
                        <a:latin typeface="Calibri" panose="020F0502020204030204" pitchFamily="34" charset="0"/>
                        <a:ea typeface="Calibri" panose="020F0502020204030204" pitchFamily="34" charset="0"/>
                        <a:cs typeface="Times New Roman" panose="02020603050405020304" pitchFamily="18" charset="0"/>
                      </a:endParaRPr>
                    </a:p>
                  </a:txBody>
                  <a:tcPr marL="53089" marR="53089" marT="0" marB="0"/>
                </a:tc>
                <a:tc>
                  <a:txBody>
                    <a:bodyPr/>
                    <a:lstStyle/>
                    <a:p>
                      <a:pPr>
                        <a:lnSpc>
                          <a:spcPct val="107000"/>
                        </a:lnSpc>
                        <a:spcAft>
                          <a:spcPts val="0"/>
                        </a:spcAft>
                      </a:pPr>
                      <a:r>
                        <a:rPr lang="en-IN" sz="1500">
                          <a:effectLst/>
                        </a:rPr>
                        <a:t>Research paper 2:</a:t>
                      </a:r>
                      <a:endParaRPr lang="en-IN" sz="900">
                        <a:effectLst/>
                      </a:endParaRPr>
                    </a:p>
                    <a:p>
                      <a:pPr>
                        <a:lnSpc>
                          <a:spcPct val="107000"/>
                        </a:lnSpc>
                        <a:spcAft>
                          <a:spcPts val="0"/>
                        </a:spcAft>
                      </a:pPr>
                      <a:r>
                        <a:rPr lang="en-US" sz="1100">
                          <a:effectLst/>
                        </a:rPr>
                        <a:t>Fashion Recommendation and Compatibility Prediction Using Relational Network</a:t>
                      </a:r>
                      <a:endParaRPr lang="en-IN" sz="900">
                        <a:effectLst/>
                        <a:latin typeface="Calibri" panose="020F0502020204030204" pitchFamily="34" charset="0"/>
                        <a:ea typeface="Calibri" panose="020F0502020204030204" pitchFamily="34" charset="0"/>
                        <a:cs typeface="Times New Roman" panose="02020603050405020304" pitchFamily="18" charset="0"/>
                      </a:endParaRPr>
                    </a:p>
                  </a:txBody>
                  <a:tcPr marL="53089" marR="53089" marT="0" marB="0"/>
                </a:tc>
                <a:extLst>
                  <a:ext uri="{0D108BD9-81ED-4DB2-BD59-A6C34878D82A}">
                    <a16:rowId xmlns:a16="http://schemas.microsoft.com/office/drawing/2014/main" val="3694821564"/>
                  </a:ext>
                </a:extLst>
              </a:tr>
              <a:tr h="775388">
                <a:tc>
                  <a:txBody>
                    <a:bodyPr/>
                    <a:lstStyle/>
                    <a:p>
                      <a:pPr>
                        <a:lnSpc>
                          <a:spcPct val="107000"/>
                        </a:lnSpc>
                        <a:spcAft>
                          <a:spcPts val="0"/>
                        </a:spcAft>
                      </a:pPr>
                      <a:r>
                        <a:rPr lang="en-IN" sz="1500">
                          <a:effectLst/>
                        </a:rPr>
                        <a:t>Eshika Sanjana</a:t>
                      </a:r>
                      <a:endParaRPr lang="en-IN" sz="900">
                        <a:effectLst/>
                        <a:latin typeface="Calibri" panose="020F0502020204030204" pitchFamily="34" charset="0"/>
                        <a:ea typeface="Calibri" panose="020F0502020204030204" pitchFamily="34" charset="0"/>
                        <a:cs typeface="Times New Roman" panose="02020603050405020304" pitchFamily="18" charset="0"/>
                      </a:endParaRPr>
                    </a:p>
                  </a:txBody>
                  <a:tcPr marL="53089" marR="53089" marT="0" marB="0"/>
                </a:tc>
                <a:tc>
                  <a:txBody>
                    <a:bodyPr/>
                    <a:lstStyle/>
                    <a:p>
                      <a:pPr>
                        <a:lnSpc>
                          <a:spcPct val="107000"/>
                        </a:lnSpc>
                        <a:spcAft>
                          <a:spcPts val="0"/>
                        </a:spcAft>
                      </a:pPr>
                      <a:r>
                        <a:rPr lang="en-IN" sz="1500">
                          <a:effectLst/>
                        </a:rPr>
                        <a:t>Research paper 3:</a:t>
                      </a:r>
                      <a:endParaRPr lang="en-IN" sz="900">
                        <a:effectLst/>
                      </a:endParaRPr>
                    </a:p>
                    <a:p>
                      <a:pPr>
                        <a:lnSpc>
                          <a:spcPct val="107000"/>
                        </a:lnSpc>
                        <a:spcAft>
                          <a:spcPts val="0"/>
                        </a:spcAft>
                      </a:pPr>
                      <a:r>
                        <a:rPr lang="en-US" sz="1100">
                          <a:effectLst/>
                        </a:rPr>
                        <a:t>Hierarchical Fashion Graph Network for Personalized Outfit Recommendation</a:t>
                      </a:r>
                      <a:endParaRPr lang="en-IN" sz="900">
                        <a:effectLst/>
                        <a:latin typeface="Calibri" panose="020F0502020204030204" pitchFamily="34" charset="0"/>
                        <a:ea typeface="Calibri" panose="020F0502020204030204" pitchFamily="34" charset="0"/>
                        <a:cs typeface="Times New Roman" panose="02020603050405020304" pitchFamily="18" charset="0"/>
                      </a:endParaRPr>
                    </a:p>
                  </a:txBody>
                  <a:tcPr marL="53089" marR="53089" marT="0" marB="0"/>
                </a:tc>
                <a:extLst>
                  <a:ext uri="{0D108BD9-81ED-4DB2-BD59-A6C34878D82A}">
                    <a16:rowId xmlns:a16="http://schemas.microsoft.com/office/drawing/2014/main" val="843666233"/>
                  </a:ext>
                </a:extLst>
              </a:tr>
              <a:tr h="775388">
                <a:tc>
                  <a:txBody>
                    <a:bodyPr/>
                    <a:lstStyle/>
                    <a:p>
                      <a:pPr>
                        <a:lnSpc>
                          <a:spcPct val="107000"/>
                        </a:lnSpc>
                        <a:spcAft>
                          <a:spcPts val="0"/>
                        </a:spcAft>
                      </a:pPr>
                      <a:r>
                        <a:rPr lang="en-IN" sz="1500">
                          <a:effectLst/>
                        </a:rPr>
                        <a:t>Alluri Yashwanth</a:t>
                      </a:r>
                      <a:endParaRPr lang="en-IN" sz="900">
                        <a:effectLst/>
                        <a:latin typeface="Calibri" panose="020F0502020204030204" pitchFamily="34" charset="0"/>
                        <a:ea typeface="Calibri" panose="020F0502020204030204" pitchFamily="34" charset="0"/>
                        <a:cs typeface="Times New Roman" panose="02020603050405020304" pitchFamily="18" charset="0"/>
                      </a:endParaRPr>
                    </a:p>
                  </a:txBody>
                  <a:tcPr marL="53089" marR="53089" marT="0" marB="0"/>
                </a:tc>
                <a:tc>
                  <a:txBody>
                    <a:bodyPr/>
                    <a:lstStyle/>
                    <a:p>
                      <a:pPr>
                        <a:lnSpc>
                          <a:spcPct val="107000"/>
                        </a:lnSpc>
                        <a:spcAft>
                          <a:spcPts val="0"/>
                        </a:spcAft>
                      </a:pPr>
                      <a:r>
                        <a:rPr lang="en-IN" sz="1500" dirty="0">
                          <a:effectLst/>
                        </a:rPr>
                        <a:t>Research paper 4:</a:t>
                      </a:r>
                      <a:endParaRPr lang="en-IN" sz="900" dirty="0">
                        <a:effectLst/>
                      </a:endParaRPr>
                    </a:p>
                    <a:p>
                      <a:pPr>
                        <a:lnSpc>
                          <a:spcPct val="107000"/>
                        </a:lnSpc>
                        <a:spcAft>
                          <a:spcPts val="0"/>
                        </a:spcAft>
                      </a:pPr>
                      <a:r>
                        <a:rPr lang="en-US" sz="1100" dirty="0">
                          <a:effectLst/>
                        </a:rPr>
                        <a:t>Single-Item Fashion Recommender: Towards Cross-Domain Recommendations</a:t>
                      </a:r>
                      <a:endParaRPr lang="en-IN"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3089" marR="53089" marT="0" marB="0"/>
                </a:tc>
                <a:extLst>
                  <a:ext uri="{0D108BD9-81ED-4DB2-BD59-A6C34878D82A}">
                    <a16:rowId xmlns:a16="http://schemas.microsoft.com/office/drawing/2014/main" val="818613394"/>
                  </a:ext>
                </a:extLst>
              </a:tr>
            </a:tbl>
          </a:graphicData>
        </a:graphic>
      </p:graphicFrame>
    </p:spTree>
    <p:extLst>
      <p:ext uri="{BB962C8B-B14F-4D97-AF65-F5344CB8AC3E}">
        <p14:creationId xmlns:p14="http://schemas.microsoft.com/office/powerpoint/2010/main" val="23468144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95"/>
        <p:cNvGrpSpPr/>
        <p:nvPr/>
      </p:nvGrpSpPr>
      <p:grpSpPr>
        <a:xfrm>
          <a:off x="0" y="0"/>
          <a:ext cx="0" cy="0"/>
          <a:chOff x="0" y="0"/>
          <a:chExt cx="0" cy="0"/>
        </a:xfrm>
      </p:grpSpPr>
      <p:pic>
        <p:nvPicPr>
          <p:cNvPr id="1496" name="Google Shape;1496;p54"/>
          <p:cNvPicPr preferRelativeResize="0"/>
          <p:nvPr/>
        </p:nvPicPr>
        <p:blipFill rotWithShape="1">
          <a:blip r:embed="rId3">
            <a:alphaModFix amt="42000"/>
          </a:blip>
          <a:srcRect l="6768" t="22782" r="59165" b="20276"/>
          <a:stretch/>
        </p:blipFill>
        <p:spPr>
          <a:xfrm>
            <a:off x="710475" y="1107300"/>
            <a:ext cx="3114900" cy="2928900"/>
          </a:xfrm>
          <a:prstGeom prst="rect">
            <a:avLst/>
          </a:prstGeom>
          <a:noFill/>
          <a:ln>
            <a:noFill/>
          </a:ln>
        </p:spPr>
      </p:pic>
      <p:sp>
        <p:nvSpPr>
          <p:cNvPr id="1497" name="Google Shape;1497;p54"/>
          <p:cNvSpPr txBox="1">
            <a:spLocks noGrp="1"/>
          </p:cNvSpPr>
          <p:nvPr>
            <p:ph type="title"/>
          </p:nvPr>
        </p:nvSpPr>
        <p:spPr>
          <a:xfrm>
            <a:off x="1763175" y="285258"/>
            <a:ext cx="4124400" cy="1280700"/>
          </a:xfrm>
          <a:prstGeom prst="rect">
            <a:avLst/>
          </a:prstGeom>
        </p:spPr>
        <p:txBody>
          <a:bodyPr spcFirstLastPara="1" wrap="square" lIns="91425" tIns="91425" rIns="91425" bIns="91425" anchor="ctr" anchorCtr="0">
            <a:noAutofit/>
          </a:bodyPr>
          <a:lstStyle/>
          <a:p>
            <a:pPr lvl="0"/>
            <a:r>
              <a:rPr lang="en-IN" dirty="0"/>
              <a:t>Conclusion</a:t>
            </a:r>
          </a:p>
        </p:txBody>
      </p:sp>
      <p:sp>
        <p:nvSpPr>
          <p:cNvPr id="1499" name="Google Shape;1499;p54"/>
          <p:cNvSpPr txBox="1">
            <a:spLocks noGrp="1"/>
          </p:cNvSpPr>
          <p:nvPr>
            <p:ph type="subTitle" idx="1"/>
          </p:nvPr>
        </p:nvSpPr>
        <p:spPr>
          <a:xfrm>
            <a:off x="1261730" y="1470685"/>
            <a:ext cx="6948820" cy="3122580"/>
          </a:xfrm>
          <a:prstGeom prst="rect">
            <a:avLst/>
          </a:prstGeom>
        </p:spPr>
        <p:txBody>
          <a:bodyPr spcFirstLastPara="1" wrap="square" lIns="91425" tIns="91425" rIns="91425" bIns="91425" anchor="t" anchorCtr="0">
            <a:noAutofit/>
          </a:bodyPr>
          <a:lstStyle/>
          <a:p>
            <a:pPr marL="0" indent="0"/>
            <a:r>
              <a:rPr lang="en-US" sz="1600" dirty="0"/>
              <a:t>A recommendation system can open up new opportunities for retailers by enabling them to provide consumers with personalized recommendations based on information retrieved from the Internet. They help consumers quickly find products and services that closely match their preferences. Furthermore, a number of state-of-the-art algorithms have been developed to recommend products based on users' interactions with their social groups. Therefore, social media images are increasingly being embedded within fashion recommendation systems. This document presented a review of the fashion recommendation systems, algorithmic models, and filtering techniques presented in academic articles related to this topic. </a:t>
            </a:r>
          </a:p>
          <a:p>
            <a:pPr marL="0" lvl="0" indent="0" algn="l" rtl="0">
              <a:spcBef>
                <a:spcPts val="0"/>
              </a:spcBef>
              <a:spcAft>
                <a:spcPts val="0"/>
              </a:spcAft>
              <a:buNone/>
            </a:pPr>
            <a:endParaRPr dirty="0"/>
          </a:p>
        </p:txBody>
      </p:sp>
      <p:sp>
        <p:nvSpPr>
          <p:cNvPr id="1500" name="Google Shape;1500;p54"/>
          <p:cNvSpPr/>
          <p:nvPr/>
        </p:nvSpPr>
        <p:spPr>
          <a:xfrm rot="-5400000" flipH="1">
            <a:off x="2362799" y="2704501"/>
            <a:ext cx="17850" cy="1333498"/>
          </a:xfrm>
          <a:custGeom>
            <a:avLst/>
            <a:gdLst/>
            <a:ahLst/>
            <a:cxnLst/>
            <a:rect l="l" t="t" r="r" b="b"/>
            <a:pathLst>
              <a:path w="1" h="43732" fill="none" extrusionOk="0">
                <a:moveTo>
                  <a:pt x="1" y="43731"/>
                </a:moveTo>
                <a:lnTo>
                  <a:pt x="1" y="0"/>
                </a:lnTo>
              </a:path>
            </a:pathLst>
          </a:custGeom>
          <a:noFill/>
          <a:ln w="9525" cap="flat" cmpd="sng">
            <a:solidFill>
              <a:srgbClr val="C4AE8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C4B6E35-FB34-44E9-B790-CEB6DD5E800B}"/>
              </a:ext>
            </a:extLst>
          </p:cNvPr>
          <p:cNvSpPr/>
          <p:nvPr/>
        </p:nvSpPr>
        <p:spPr>
          <a:xfrm>
            <a:off x="2709955" y="2110085"/>
            <a:ext cx="3724096" cy="923330"/>
          </a:xfrm>
          <a:prstGeom prst="rect">
            <a:avLst/>
          </a:prstGeom>
          <a:noFill/>
        </p:spPr>
        <p:txBody>
          <a:bodyPr wrap="none" lIns="91440" tIns="45720" rIns="91440" bIns="45720">
            <a:spAutoFit/>
          </a:bodyPr>
          <a:lstStyle/>
          <a:p>
            <a:pPr algn="ctr"/>
            <a:r>
              <a:rPr lang="en-US" sz="5400" b="1" dirty="0">
                <a:ln w="12700">
                  <a:solidFill>
                    <a:schemeClr val="accent2"/>
                  </a:solidFill>
                  <a:prstDash val="solid"/>
                </a:ln>
                <a:solidFill>
                  <a:schemeClr val="accent2">
                    <a:lumMod val="10000"/>
                  </a:schemeClr>
                </a:solidFill>
              </a:rPr>
              <a:t>Thank You</a:t>
            </a:r>
          </a:p>
        </p:txBody>
      </p:sp>
    </p:spTree>
    <p:extLst>
      <p:ext uri="{BB962C8B-B14F-4D97-AF65-F5344CB8AC3E}">
        <p14:creationId xmlns:p14="http://schemas.microsoft.com/office/powerpoint/2010/main" val="6262767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sp>
        <p:nvSpPr>
          <p:cNvPr id="1208" name="Google Shape;1208;p42"/>
          <p:cNvSpPr txBox="1">
            <a:spLocks noGrp="1"/>
          </p:cNvSpPr>
          <p:nvPr>
            <p:ph type="body" idx="1"/>
          </p:nvPr>
        </p:nvSpPr>
        <p:spPr>
          <a:xfrm>
            <a:off x="720000" y="1160325"/>
            <a:ext cx="6984300" cy="3408600"/>
          </a:xfrm>
          <a:prstGeom prst="rect">
            <a:avLst/>
          </a:prstGeom>
        </p:spPr>
        <p:txBody>
          <a:bodyPr spcFirstLastPara="1" wrap="square" lIns="91425" tIns="91425" rIns="91425" bIns="91425" anchor="t" anchorCtr="0">
            <a:noAutofit/>
          </a:bodyPr>
          <a:lstStyle/>
          <a:p>
            <a:pPr marL="0" indent="0">
              <a:buNone/>
            </a:pPr>
            <a:endParaRPr lang="en-US" sz="1400" dirty="0">
              <a:solidFill>
                <a:schemeClr val="accent2">
                  <a:lumMod val="10000"/>
                </a:schemeClr>
              </a:solidFill>
            </a:endParaRPr>
          </a:p>
          <a:p>
            <a:pPr marL="0" indent="0">
              <a:buNone/>
            </a:pPr>
            <a:r>
              <a:rPr lang="en-US" sz="1400" dirty="0">
                <a:solidFill>
                  <a:schemeClr val="accent2">
                    <a:lumMod val="10000"/>
                  </a:schemeClr>
                </a:solidFill>
              </a:rPr>
              <a:t>Fast fashion has witnessed tremendous growth in the textile and fashion industries in recent years. E-commerce platforms offer a multitude of options, making an efficient recommendation system critical to sort, order, and convey relevant product content or information to users. Fashion recommendation systems (FRSs) based on images have attracted a lot of attention from fast-fashion retailers since they enable consumers to create a personalized shopping experience. With advances in technology, this branch of artificial intelligence exhibits an incredible amount of potential when it comes to image processing, parsing, classification, and segmentation. Academic articles on this topic are few despite its enormous potential. The available studies do not provide a rigorous review of fashion recommendation systems and the corresponding filtering techniques.  Moreover, different potential models are presented here that will be used to develop fashion recommendation systems in the future.</a:t>
            </a:r>
            <a:r>
              <a:rPr lang="en-US" sz="1400" dirty="0"/>
              <a:t> </a:t>
            </a:r>
          </a:p>
          <a:p>
            <a:pPr marL="0" lvl="0" indent="0" algn="l" rtl="0">
              <a:spcBef>
                <a:spcPts val="0"/>
              </a:spcBef>
              <a:spcAft>
                <a:spcPts val="0"/>
              </a:spcAft>
              <a:buNone/>
            </a:pPr>
            <a:endParaRPr dirty="0"/>
          </a:p>
        </p:txBody>
      </p:sp>
      <p:sp>
        <p:nvSpPr>
          <p:cNvPr id="1209" name="Google Shape;1209;p42"/>
          <p:cNvSpPr txBox="1">
            <a:spLocks noGrp="1"/>
          </p:cNvSpPr>
          <p:nvPr>
            <p:ph type="title"/>
          </p:nvPr>
        </p:nvSpPr>
        <p:spPr>
          <a:xfrm>
            <a:off x="720000" y="587625"/>
            <a:ext cx="5585400" cy="572700"/>
          </a:xfrm>
          <a:prstGeom prst="rect">
            <a:avLst/>
          </a:prstGeom>
        </p:spPr>
        <p:txBody>
          <a:bodyPr spcFirstLastPara="1" wrap="square" lIns="91425" tIns="91425" rIns="91425" bIns="91425" anchor="t" anchorCtr="0">
            <a:noAutofit/>
          </a:bodyPr>
          <a:lstStyle/>
          <a:p>
            <a:r>
              <a:rPr lang="en-IN" dirty="0"/>
              <a:t>Abstract</a:t>
            </a:r>
            <a:br>
              <a:rPr lang="en-IN" dirty="0"/>
            </a:br>
            <a:br>
              <a:rPr lang="en-IN" dirty="0"/>
            </a:br>
            <a:endParaRPr dirty="0"/>
          </a:p>
        </p:txBody>
      </p:sp>
      <p:grpSp>
        <p:nvGrpSpPr>
          <p:cNvPr id="1210" name="Google Shape;1210;p42"/>
          <p:cNvGrpSpPr/>
          <p:nvPr/>
        </p:nvGrpSpPr>
        <p:grpSpPr>
          <a:xfrm rot="-6808866">
            <a:off x="7413052" y="-131960"/>
            <a:ext cx="1782600" cy="2184368"/>
            <a:chOff x="8937820" y="3331195"/>
            <a:chExt cx="2390679" cy="2929498"/>
          </a:xfrm>
        </p:grpSpPr>
        <p:sp>
          <p:nvSpPr>
            <p:cNvPr id="1211" name="Google Shape;1211;p42"/>
            <p:cNvSpPr/>
            <p:nvPr/>
          </p:nvSpPr>
          <p:spPr>
            <a:xfrm rot="3360212" flipH="1">
              <a:off x="8783741" y="3965570"/>
              <a:ext cx="1858044" cy="616334"/>
            </a:xfrm>
            <a:custGeom>
              <a:avLst/>
              <a:gdLst/>
              <a:ahLst/>
              <a:cxnLst/>
              <a:rect l="l" t="t" r="r" b="b"/>
              <a:pathLst>
                <a:path w="21911" h="7268" extrusionOk="0">
                  <a:moveTo>
                    <a:pt x="199" y="1"/>
                  </a:moveTo>
                  <a:cubicBezTo>
                    <a:pt x="105" y="1"/>
                    <a:pt x="1" y="38"/>
                    <a:pt x="22" y="102"/>
                  </a:cubicBezTo>
                  <a:cubicBezTo>
                    <a:pt x="389" y="569"/>
                    <a:pt x="856" y="936"/>
                    <a:pt x="1323" y="1270"/>
                  </a:cubicBezTo>
                  <a:cubicBezTo>
                    <a:pt x="1857" y="1637"/>
                    <a:pt x="2424" y="1970"/>
                    <a:pt x="3025" y="2237"/>
                  </a:cubicBezTo>
                  <a:cubicBezTo>
                    <a:pt x="3592" y="2504"/>
                    <a:pt x="4192" y="2671"/>
                    <a:pt x="4826" y="2737"/>
                  </a:cubicBezTo>
                  <a:cubicBezTo>
                    <a:pt x="5306" y="2798"/>
                    <a:pt x="5787" y="2810"/>
                    <a:pt x="6267" y="2810"/>
                  </a:cubicBezTo>
                  <a:cubicBezTo>
                    <a:pt x="6587" y="2810"/>
                    <a:pt x="6907" y="2804"/>
                    <a:pt x="7228" y="2804"/>
                  </a:cubicBezTo>
                  <a:cubicBezTo>
                    <a:pt x="7342" y="2800"/>
                    <a:pt x="7456" y="2798"/>
                    <a:pt x="7570" y="2798"/>
                  </a:cubicBezTo>
                  <a:cubicBezTo>
                    <a:pt x="8289" y="2798"/>
                    <a:pt x="9009" y="2880"/>
                    <a:pt x="9729" y="2938"/>
                  </a:cubicBezTo>
                  <a:cubicBezTo>
                    <a:pt x="10597" y="3004"/>
                    <a:pt x="11464" y="3104"/>
                    <a:pt x="12298" y="3305"/>
                  </a:cubicBezTo>
                  <a:cubicBezTo>
                    <a:pt x="13132" y="3505"/>
                    <a:pt x="13999" y="3738"/>
                    <a:pt x="14833" y="3972"/>
                  </a:cubicBezTo>
                  <a:cubicBezTo>
                    <a:pt x="15634" y="4239"/>
                    <a:pt x="16434" y="4539"/>
                    <a:pt x="17235" y="4806"/>
                  </a:cubicBezTo>
                  <a:cubicBezTo>
                    <a:pt x="17602" y="4939"/>
                    <a:pt x="17969" y="5039"/>
                    <a:pt x="18302" y="5173"/>
                  </a:cubicBezTo>
                  <a:cubicBezTo>
                    <a:pt x="18669" y="5306"/>
                    <a:pt x="19003" y="5473"/>
                    <a:pt x="19303" y="5673"/>
                  </a:cubicBezTo>
                  <a:cubicBezTo>
                    <a:pt x="19970" y="6040"/>
                    <a:pt x="20637" y="6407"/>
                    <a:pt x="21204" y="6874"/>
                  </a:cubicBezTo>
                  <a:cubicBezTo>
                    <a:pt x="21338" y="6974"/>
                    <a:pt x="21471" y="7107"/>
                    <a:pt x="21605" y="7241"/>
                  </a:cubicBezTo>
                  <a:cubicBezTo>
                    <a:pt x="21623" y="7259"/>
                    <a:pt x="21657" y="7268"/>
                    <a:pt x="21695" y="7268"/>
                  </a:cubicBezTo>
                  <a:cubicBezTo>
                    <a:pt x="21792" y="7268"/>
                    <a:pt x="21910" y="7213"/>
                    <a:pt x="21838" y="7141"/>
                  </a:cubicBezTo>
                  <a:cubicBezTo>
                    <a:pt x="21338" y="6607"/>
                    <a:pt x="20704" y="6207"/>
                    <a:pt x="20070" y="5873"/>
                  </a:cubicBezTo>
                  <a:cubicBezTo>
                    <a:pt x="19770" y="5673"/>
                    <a:pt x="19436" y="5473"/>
                    <a:pt x="19136" y="5306"/>
                  </a:cubicBezTo>
                  <a:cubicBezTo>
                    <a:pt x="18803" y="5139"/>
                    <a:pt x="18436" y="5006"/>
                    <a:pt x="18102" y="4906"/>
                  </a:cubicBezTo>
                  <a:cubicBezTo>
                    <a:pt x="17301" y="4639"/>
                    <a:pt x="16568" y="4339"/>
                    <a:pt x="15767" y="4105"/>
                  </a:cubicBezTo>
                  <a:cubicBezTo>
                    <a:pt x="14966" y="3838"/>
                    <a:pt x="14133" y="3571"/>
                    <a:pt x="13299" y="3371"/>
                  </a:cubicBezTo>
                  <a:cubicBezTo>
                    <a:pt x="12465" y="3138"/>
                    <a:pt x="11631" y="2971"/>
                    <a:pt x="10763" y="2871"/>
                  </a:cubicBezTo>
                  <a:cubicBezTo>
                    <a:pt x="9930" y="2771"/>
                    <a:pt x="9062" y="2704"/>
                    <a:pt x="8228" y="2671"/>
                  </a:cubicBezTo>
                  <a:cubicBezTo>
                    <a:pt x="7935" y="2651"/>
                    <a:pt x="7641" y="2646"/>
                    <a:pt x="7346" y="2646"/>
                  </a:cubicBezTo>
                  <a:cubicBezTo>
                    <a:pt x="6958" y="2646"/>
                    <a:pt x="6570" y="2655"/>
                    <a:pt x="6183" y="2655"/>
                  </a:cubicBezTo>
                  <a:cubicBezTo>
                    <a:pt x="5355" y="2655"/>
                    <a:pt x="4530" y="2612"/>
                    <a:pt x="3725" y="2337"/>
                  </a:cubicBezTo>
                  <a:cubicBezTo>
                    <a:pt x="3125" y="2104"/>
                    <a:pt x="2558" y="1837"/>
                    <a:pt x="2024" y="1503"/>
                  </a:cubicBezTo>
                  <a:cubicBezTo>
                    <a:pt x="1524" y="1170"/>
                    <a:pt x="990" y="803"/>
                    <a:pt x="556" y="336"/>
                  </a:cubicBezTo>
                  <a:cubicBezTo>
                    <a:pt x="489" y="236"/>
                    <a:pt x="389" y="136"/>
                    <a:pt x="323" y="36"/>
                  </a:cubicBezTo>
                  <a:cubicBezTo>
                    <a:pt x="299" y="12"/>
                    <a:pt x="250"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rot="3360212" flipH="1">
              <a:off x="8995330" y="3701093"/>
              <a:ext cx="75048" cy="76660"/>
            </a:xfrm>
            <a:custGeom>
              <a:avLst/>
              <a:gdLst/>
              <a:ahLst/>
              <a:cxnLst/>
              <a:rect l="l" t="t" r="r" b="b"/>
              <a:pathLst>
                <a:path w="885" h="904" extrusionOk="0">
                  <a:moveTo>
                    <a:pt x="417" y="1"/>
                  </a:moveTo>
                  <a:lnTo>
                    <a:pt x="417" y="1"/>
                  </a:lnTo>
                  <a:cubicBezTo>
                    <a:pt x="1" y="391"/>
                    <a:pt x="255" y="904"/>
                    <a:pt x="497" y="904"/>
                  </a:cubicBezTo>
                  <a:cubicBezTo>
                    <a:pt x="565" y="904"/>
                    <a:pt x="633" y="863"/>
                    <a:pt x="684" y="768"/>
                  </a:cubicBezTo>
                  <a:cubicBezTo>
                    <a:pt x="884" y="368"/>
                    <a:pt x="417"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rot="3360212" flipH="1">
              <a:off x="9001382" y="3650863"/>
              <a:ext cx="91499" cy="45962"/>
            </a:xfrm>
            <a:custGeom>
              <a:avLst/>
              <a:gdLst/>
              <a:ahLst/>
              <a:cxnLst/>
              <a:rect l="l" t="t" r="r" b="b"/>
              <a:pathLst>
                <a:path w="1079" h="542" extrusionOk="0">
                  <a:moveTo>
                    <a:pt x="588" y="1"/>
                  </a:moveTo>
                  <a:cubicBezTo>
                    <a:pt x="256" y="1"/>
                    <a:pt x="1" y="358"/>
                    <a:pt x="1" y="358"/>
                  </a:cubicBezTo>
                  <a:cubicBezTo>
                    <a:pt x="150" y="490"/>
                    <a:pt x="305" y="541"/>
                    <a:pt x="442" y="541"/>
                  </a:cubicBezTo>
                  <a:cubicBezTo>
                    <a:pt x="826" y="541"/>
                    <a:pt x="1078" y="147"/>
                    <a:pt x="734" y="25"/>
                  </a:cubicBezTo>
                  <a:cubicBezTo>
                    <a:pt x="684" y="8"/>
                    <a:pt x="635" y="1"/>
                    <a:pt x="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rot="3360212" flipH="1">
              <a:off x="9151794" y="3771054"/>
              <a:ext cx="65126" cy="82087"/>
            </a:xfrm>
            <a:custGeom>
              <a:avLst/>
              <a:gdLst/>
              <a:ahLst/>
              <a:cxnLst/>
              <a:rect l="l" t="t" r="r" b="b"/>
              <a:pathLst>
                <a:path w="768" h="968" extrusionOk="0">
                  <a:moveTo>
                    <a:pt x="266" y="81"/>
                  </a:moveTo>
                  <a:cubicBezTo>
                    <a:pt x="332" y="132"/>
                    <a:pt x="383" y="183"/>
                    <a:pt x="434" y="234"/>
                  </a:cubicBezTo>
                  <a:cubicBezTo>
                    <a:pt x="567" y="368"/>
                    <a:pt x="634" y="534"/>
                    <a:pt x="600" y="734"/>
                  </a:cubicBezTo>
                  <a:cubicBezTo>
                    <a:pt x="600" y="768"/>
                    <a:pt x="567" y="868"/>
                    <a:pt x="500" y="901"/>
                  </a:cubicBezTo>
                  <a:lnTo>
                    <a:pt x="467" y="901"/>
                  </a:lnTo>
                  <a:cubicBezTo>
                    <a:pt x="500" y="901"/>
                    <a:pt x="467" y="901"/>
                    <a:pt x="467" y="935"/>
                  </a:cubicBezTo>
                  <a:cubicBezTo>
                    <a:pt x="445" y="935"/>
                    <a:pt x="437" y="920"/>
                    <a:pt x="435" y="920"/>
                  </a:cubicBezTo>
                  <a:cubicBezTo>
                    <a:pt x="434" y="920"/>
                    <a:pt x="434" y="923"/>
                    <a:pt x="434" y="935"/>
                  </a:cubicBezTo>
                  <a:cubicBezTo>
                    <a:pt x="434" y="935"/>
                    <a:pt x="434" y="901"/>
                    <a:pt x="434" y="901"/>
                  </a:cubicBezTo>
                  <a:lnTo>
                    <a:pt x="367" y="901"/>
                  </a:lnTo>
                  <a:cubicBezTo>
                    <a:pt x="334" y="868"/>
                    <a:pt x="300" y="835"/>
                    <a:pt x="300" y="835"/>
                  </a:cubicBezTo>
                  <a:cubicBezTo>
                    <a:pt x="234" y="768"/>
                    <a:pt x="200" y="701"/>
                    <a:pt x="167" y="634"/>
                  </a:cubicBezTo>
                  <a:cubicBezTo>
                    <a:pt x="106" y="452"/>
                    <a:pt x="156" y="243"/>
                    <a:pt x="266" y="81"/>
                  </a:cubicBezTo>
                  <a:close/>
                  <a:moveTo>
                    <a:pt x="200" y="1"/>
                  </a:moveTo>
                  <a:cubicBezTo>
                    <a:pt x="200" y="1"/>
                    <a:pt x="167" y="34"/>
                    <a:pt x="200" y="34"/>
                  </a:cubicBezTo>
                  <a:cubicBezTo>
                    <a:pt x="67" y="167"/>
                    <a:pt x="0" y="401"/>
                    <a:pt x="33" y="601"/>
                  </a:cubicBezTo>
                  <a:cubicBezTo>
                    <a:pt x="67" y="734"/>
                    <a:pt x="167" y="901"/>
                    <a:pt x="300" y="935"/>
                  </a:cubicBezTo>
                  <a:cubicBezTo>
                    <a:pt x="356" y="957"/>
                    <a:pt x="408" y="968"/>
                    <a:pt x="455" y="968"/>
                  </a:cubicBezTo>
                  <a:cubicBezTo>
                    <a:pt x="549" y="968"/>
                    <a:pt x="623" y="923"/>
                    <a:pt x="667" y="835"/>
                  </a:cubicBezTo>
                  <a:cubicBezTo>
                    <a:pt x="767" y="634"/>
                    <a:pt x="701" y="434"/>
                    <a:pt x="600" y="267"/>
                  </a:cubicBezTo>
                  <a:cubicBezTo>
                    <a:pt x="500" y="167"/>
                    <a:pt x="400" y="67"/>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rot="3360212" flipH="1">
              <a:off x="9162898" y="3720236"/>
              <a:ext cx="100064" cy="55375"/>
            </a:xfrm>
            <a:custGeom>
              <a:avLst/>
              <a:gdLst/>
              <a:ahLst/>
              <a:cxnLst/>
              <a:rect l="l" t="t" r="r" b="b"/>
              <a:pathLst>
                <a:path w="1180" h="653" extrusionOk="0">
                  <a:moveTo>
                    <a:pt x="637" y="1"/>
                  </a:moveTo>
                  <a:cubicBezTo>
                    <a:pt x="256" y="1"/>
                    <a:pt x="1" y="512"/>
                    <a:pt x="1" y="512"/>
                  </a:cubicBezTo>
                  <a:cubicBezTo>
                    <a:pt x="151" y="613"/>
                    <a:pt x="297" y="653"/>
                    <a:pt x="428" y="653"/>
                  </a:cubicBezTo>
                  <a:cubicBezTo>
                    <a:pt x="905" y="653"/>
                    <a:pt x="1179" y="117"/>
                    <a:pt x="734" y="12"/>
                  </a:cubicBezTo>
                  <a:cubicBezTo>
                    <a:pt x="701" y="4"/>
                    <a:pt x="668" y="1"/>
                    <a:pt x="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2"/>
            <p:cNvSpPr/>
            <p:nvPr/>
          </p:nvSpPr>
          <p:spPr>
            <a:xfrm rot="3360212" flipH="1">
              <a:off x="9327127" y="3902142"/>
              <a:ext cx="76320" cy="80731"/>
            </a:xfrm>
            <a:custGeom>
              <a:avLst/>
              <a:gdLst/>
              <a:ahLst/>
              <a:cxnLst/>
              <a:rect l="l" t="t" r="r" b="b"/>
              <a:pathLst>
                <a:path w="900" h="952" extrusionOk="0">
                  <a:moveTo>
                    <a:pt x="232" y="1"/>
                  </a:moveTo>
                  <a:lnTo>
                    <a:pt x="232" y="1"/>
                  </a:lnTo>
                  <a:cubicBezTo>
                    <a:pt x="1" y="557"/>
                    <a:pt x="380" y="952"/>
                    <a:pt x="645" y="952"/>
                  </a:cubicBezTo>
                  <a:cubicBezTo>
                    <a:pt x="761" y="952"/>
                    <a:pt x="856" y="875"/>
                    <a:pt x="866" y="701"/>
                  </a:cubicBezTo>
                  <a:cubicBezTo>
                    <a:pt x="900" y="201"/>
                    <a:pt x="232"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2"/>
            <p:cNvSpPr/>
            <p:nvPr/>
          </p:nvSpPr>
          <p:spPr>
            <a:xfrm rot="3360212" flipH="1">
              <a:off x="9477945" y="4017078"/>
              <a:ext cx="87768" cy="103966"/>
            </a:xfrm>
            <a:custGeom>
              <a:avLst/>
              <a:gdLst/>
              <a:ahLst/>
              <a:cxnLst/>
              <a:rect l="l" t="t" r="r" b="b"/>
              <a:pathLst>
                <a:path w="1035" h="1226" extrusionOk="0">
                  <a:moveTo>
                    <a:pt x="268" y="167"/>
                  </a:moveTo>
                  <a:cubicBezTo>
                    <a:pt x="435" y="234"/>
                    <a:pt x="902" y="434"/>
                    <a:pt x="902" y="867"/>
                  </a:cubicBezTo>
                  <a:cubicBezTo>
                    <a:pt x="868" y="934"/>
                    <a:pt x="868" y="1067"/>
                    <a:pt x="768" y="1101"/>
                  </a:cubicBezTo>
                  <a:cubicBezTo>
                    <a:pt x="751" y="1107"/>
                    <a:pt x="732" y="1109"/>
                    <a:pt x="711" y="1109"/>
                  </a:cubicBezTo>
                  <a:cubicBezTo>
                    <a:pt x="613" y="1109"/>
                    <a:pt x="484" y="1045"/>
                    <a:pt x="401" y="934"/>
                  </a:cubicBezTo>
                  <a:cubicBezTo>
                    <a:pt x="201" y="734"/>
                    <a:pt x="168" y="467"/>
                    <a:pt x="268" y="167"/>
                  </a:cubicBezTo>
                  <a:close/>
                  <a:moveTo>
                    <a:pt x="201" y="0"/>
                  </a:moveTo>
                  <a:lnTo>
                    <a:pt x="168" y="33"/>
                  </a:lnTo>
                  <a:cubicBezTo>
                    <a:pt x="1" y="400"/>
                    <a:pt x="68" y="767"/>
                    <a:pt x="301" y="1034"/>
                  </a:cubicBezTo>
                  <a:cubicBezTo>
                    <a:pt x="401" y="1134"/>
                    <a:pt x="501" y="1201"/>
                    <a:pt x="601" y="1201"/>
                  </a:cubicBezTo>
                  <a:cubicBezTo>
                    <a:pt x="635" y="1218"/>
                    <a:pt x="668" y="1226"/>
                    <a:pt x="701" y="1226"/>
                  </a:cubicBezTo>
                  <a:cubicBezTo>
                    <a:pt x="735" y="1226"/>
                    <a:pt x="768" y="1218"/>
                    <a:pt x="801" y="1201"/>
                  </a:cubicBezTo>
                  <a:cubicBezTo>
                    <a:pt x="868" y="1168"/>
                    <a:pt x="1002" y="1101"/>
                    <a:pt x="1002" y="867"/>
                  </a:cubicBezTo>
                  <a:cubicBezTo>
                    <a:pt x="1035" y="267"/>
                    <a:pt x="268" y="33"/>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rot="3360212" flipH="1">
              <a:off x="9523735" y="3963851"/>
              <a:ext cx="104728" cy="82596"/>
            </a:xfrm>
            <a:custGeom>
              <a:avLst/>
              <a:gdLst/>
              <a:ahLst/>
              <a:cxnLst/>
              <a:rect l="l" t="t" r="r" b="b"/>
              <a:pathLst>
                <a:path w="1235" h="974" extrusionOk="0">
                  <a:moveTo>
                    <a:pt x="901" y="126"/>
                  </a:moveTo>
                  <a:cubicBezTo>
                    <a:pt x="935" y="159"/>
                    <a:pt x="968" y="159"/>
                    <a:pt x="1001" y="192"/>
                  </a:cubicBezTo>
                  <a:cubicBezTo>
                    <a:pt x="1101" y="259"/>
                    <a:pt x="1068" y="392"/>
                    <a:pt x="1035" y="459"/>
                  </a:cubicBezTo>
                  <a:cubicBezTo>
                    <a:pt x="905" y="770"/>
                    <a:pt x="535" y="839"/>
                    <a:pt x="297" y="839"/>
                  </a:cubicBezTo>
                  <a:cubicBezTo>
                    <a:pt x="229" y="839"/>
                    <a:pt x="171" y="834"/>
                    <a:pt x="134" y="826"/>
                  </a:cubicBezTo>
                  <a:cubicBezTo>
                    <a:pt x="167" y="526"/>
                    <a:pt x="334" y="259"/>
                    <a:pt x="601" y="159"/>
                  </a:cubicBezTo>
                  <a:cubicBezTo>
                    <a:pt x="701" y="126"/>
                    <a:pt x="801" y="126"/>
                    <a:pt x="901" y="126"/>
                  </a:cubicBezTo>
                  <a:close/>
                  <a:moveTo>
                    <a:pt x="810" y="1"/>
                  </a:moveTo>
                  <a:cubicBezTo>
                    <a:pt x="731" y="1"/>
                    <a:pt x="647" y="19"/>
                    <a:pt x="568" y="59"/>
                  </a:cubicBezTo>
                  <a:cubicBezTo>
                    <a:pt x="234" y="159"/>
                    <a:pt x="34" y="492"/>
                    <a:pt x="1" y="893"/>
                  </a:cubicBezTo>
                  <a:lnTo>
                    <a:pt x="1" y="959"/>
                  </a:lnTo>
                  <a:lnTo>
                    <a:pt x="67" y="959"/>
                  </a:lnTo>
                  <a:cubicBezTo>
                    <a:pt x="78" y="959"/>
                    <a:pt x="167" y="973"/>
                    <a:pt x="291" y="973"/>
                  </a:cubicBezTo>
                  <a:cubicBezTo>
                    <a:pt x="555" y="973"/>
                    <a:pt x="976" y="911"/>
                    <a:pt x="1135" y="526"/>
                  </a:cubicBezTo>
                  <a:cubicBezTo>
                    <a:pt x="1235" y="292"/>
                    <a:pt x="1168" y="159"/>
                    <a:pt x="1101" y="126"/>
                  </a:cubicBezTo>
                  <a:cubicBezTo>
                    <a:pt x="1041" y="45"/>
                    <a:pt x="931" y="1"/>
                    <a:pt x="8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2"/>
            <p:cNvSpPr/>
            <p:nvPr/>
          </p:nvSpPr>
          <p:spPr>
            <a:xfrm rot="3360212" flipH="1">
              <a:off x="9654946" y="4190276"/>
              <a:ext cx="84969" cy="88278"/>
            </a:xfrm>
            <a:custGeom>
              <a:avLst/>
              <a:gdLst/>
              <a:ahLst/>
              <a:cxnLst/>
              <a:rect l="l" t="t" r="r" b="b"/>
              <a:pathLst>
                <a:path w="1002" h="1041" extrusionOk="0">
                  <a:moveTo>
                    <a:pt x="224" y="0"/>
                  </a:moveTo>
                  <a:lnTo>
                    <a:pt x="224" y="0"/>
                  </a:lnTo>
                  <a:cubicBezTo>
                    <a:pt x="1" y="647"/>
                    <a:pt x="434" y="1041"/>
                    <a:pt x="736" y="1041"/>
                  </a:cubicBezTo>
                  <a:cubicBezTo>
                    <a:pt x="885" y="1041"/>
                    <a:pt x="1002" y="944"/>
                    <a:pt x="991" y="734"/>
                  </a:cubicBezTo>
                  <a:cubicBezTo>
                    <a:pt x="991" y="167"/>
                    <a:pt x="224"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2"/>
            <p:cNvSpPr/>
            <p:nvPr/>
          </p:nvSpPr>
          <p:spPr>
            <a:xfrm rot="3360212" flipH="1">
              <a:off x="9708791" y="4133988"/>
              <a:ext cx="93534" cy="77339"/>
            </a:xfrm>
            <a:custGeom>
              <a:avLst/>
              <a:gdLst/>
              <a:ahLst/>
              <a:cxnLst/>
              <a:rect l="l" t="t" r="r" b="b"/>
              <a:pathLst>
                <a:path w="1103" h="912" extrusionOk="0">
                  <a:moveTo>
                    <a:pt x="736" y="1"/>
                  </a:moveTo>
                  <a:cubicBezTo>
                    <a:pt x="427" y="1"/>
                    <a:pt x="1" y="297"/>
                    <a:pt x="20" y="911"/>
                  </a:cubicBezTo>
                  <a:cubicBezTo>
                    <a:pt x="20" y="911"/>
                    <a:pt x="31" y="912"/>
                    <a:pt x="49" y="912"/>
                  </a:cubicBezTo>
                  <a:cubicBezTo>
                    <a:pt x="197" y="912"/>
                    <a:pt x="873" y="885"/>
                    <a:pt x="1021" y="411"/>
                  </a:cubicBezTo>
                  <a:cubicBezTo>
                    <a:pt x="1102" y="140"/>
                    <a:pt x="947" y="1"/>
                    <a:pt x="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2"/>
            <p:cNvSpPr/>
            <p:nvPr/>
          </p:nvSpPr>
          <p:spPr>
            <a:xfrm rot="3360212" flipH="1">
              <a:off x="9816862" y="4380888"/>
              <a:ext cx="85902" cy="89550"/>
            </a:xfrm>
            <a:custGeom>
              <a:avLst/>
              <a:gdLst/>
              <a:ahLst/>
              <a:cxnLst/>
              <a:rect l="l" t="t" r="r" b="b"/>
              <a:pathLst>
                <a:path w="1013" h="1056" extrusionOk="0">
                  <a:moveTo>
                    <a:pt x="201" y="1"/>
                  </a:moveTo>
                  <a:lnTo>
                    <a:pt x="201" y="1"/>
                  </a:lnTo>
                  <a:cubicBezTo>
                    <a:pt x="0" y="648"/>
                    <a:pt x="441" y="1056"/>
                    <a:pt x="745" y="1056"/>
                  </a:cubicBezTo>
                  <a:cubicBezTo>
                    <a:pt x="895" y="1056"/>
                    <a:pt x="1013" y="956"/>
                    <a:pt x="1002" y="735"/>
                  </a:cubicBezTo>
                  <a:cubicBezTo>
                    <a:pt x="968" y="168"/>
                    <a:pt x="201" y="1"/>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2"/>
            <p:cNvSpPr/>
            <p:nvPr/>
          </p:nvSpPr>
          <p:spPr>
            <a:xfrm rot="3360212" flipH="1">
              <a:off x="9873242" y="4326440"/>
              <a:ext cx="92347" cy="77339"/>
            </a:xfrm>
            <a:custGeom>
              <a:avLst/>
              <a:gdLst/>
              <a:ahLst/>
              <a:cxnLst/>
              <a:rect l="l" t="t" r="r" b="b"/>
              <a:pathLst>
                <a:path w="1089" h="912" extrusionOk="0">
                  <a:moveTo>
                    <a:pt x="724" y="0"/>
                  </a:moveTo>
                  <a:cubicBezTo>
                    <a:pt x="419" y="0"/>
                    <a:pt x="0" y="297"/>
                    <a:pt x="40" y="911"/>
                  </a:cubicBezTo>
                  <a:cubicBezTo>
                    <a:pt x="40" y="911"/>
                    <a:pt x="50" y="911"/>
                    <a:pt x="68" y="911"/>
                  </a:cubicBezTo>
                  <a:cubicBezTo>
                    <a:pt x="210" y="911"/>
                    <a:pt x="859" y="885"/>
                    <a:pt x="1007" y="410"/>
                  </a:cubicBezTo>
                  <a:cubicBezTo>
                    <a:pt x="1089" y="139"/>
                    <a:pt x="933" y="0"/>
                    <a:pt x="7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2"/>
            <p:cNvSpPr/>
            <p:nvPr/>
          </p:nvSpPr>
          <p:spPr>
            <a:xfrm rot="3360212" flipH="1">
              <a:off x="10004505" y="4635821"/>
              <a:ext cx="90566" cy="95571"/>
            </a:xfrm>
            <a:custGeom>
              <a:avLst/>
              <a:gdLst/>
              <a:ahLst/>
              <a:cxnLst/>
              <a:rect l="l" t="t" r="r" b="b"/>
              <a:pathLst>
                <a:path w="1068" h="1127" extrusionOk="0">
                  <a:moveTo>
                    <a:pt x="188" y="105"/>
                  </a:moveTo>
                  <a:lnTo>
                    <a:pt x="188" y="105"/>
                  </a:lnTo>
                  <a:cubicBezTo>
                    <a:pt x="509" y="185"/>
                    <a:pt x="869" y="415"/>
                    <a:pt x="901" y="793"/>
                  </a:cubicBezTo>
                  <a:cubicBezTo>
                    <a:pt x="901" y="860"/>
                    <a:pt x="867" y="927"/>
                    <a:pt x="834" y="993"/>
                  </a:cubicBezTo>
                  <a:cubicBezTo>
                    <a:pt x="801" y="1027"/>
                    <a:pt x="767" y="1027"/>
                    <a:pt x="767" y="1027"/>
                  </a:cubicBezTo>
                  <a:cubicBezTo>
                    <a:pt x="734" y="1060"/>
                    <a:pt x="734" y="1060"/>
                    <a:pt x="701" y="1060"/>
                  </a:cubicBezTo>
                  <a:lnTo>
                    <a:pt x="634" y="1060"/>
                  </a:lnTo>
                  <a:cubicBezTo>
                    <a:pt x="634" y="1060"/>
                    <a:pt x="634" y="1060"/>
                    <a:pt x="601" y="1027"/>
                  </a:cubicBezTo>
                  <a:cubicBezTo>
                    <a:pt x="567" y="1027"/>
                    <a:pt x="534" y="993"/>
                    <a:pt x="500" y="993"/>
                  </a:cubicBezTo>
                  <a:cubicBezTo>
                    <a:pt x="434" y="960"/>
                    <a:pt x="367" y="893"/>
                    <a:pt x="300" y="827"/>
                  </a:cubicBezTo>
                  <a:cubicBezTo>
                    <a:pt x="144" y="608"/>
                    <a:pt x="134" y="331"/>
                    <a:pt x="188" y="105"/>
                  </a:cubicBezTo>
                  <a:close/>
                  <a:moveTo>
                    <a:pt x="134" y="1"/>
                  </a:moveTo>
                  <a:cubicBezTo>
                    <a:pt x="117" y="1"/>
                    <a:pt x="100" y="9"/>
                    <a:pt x="100" y="26"/>
                  </a:cubicBezTo>
                  <a:cubicBezTo>
                    <a:pt x="100" y="26"/>
                    <a:pt x="100" y="26"/>
                    <a:pt x="100" y="26"/>
                  </a:cubicBezTo>
                  <a:lnTo>
                    <a:pt x="100" y="26"/>
                  </a:lnTo>
                  <a:cubicBezTo>
                    <a:pt x="88" y="39"/>
                    <a:pt x="84" y="51"/>
                    <a:pt x="87" y="62"/>
                  </a:cubicBezTo>
                  <a:lnTo>
                    <a:pt x="87" y="62"/>
                  </a:lnTo>
                  <a:cubicBezTo>
                    <a:pt x="0" y="317"/>
                    <a:pt x="8" y="570"/>
                    <a:pt x="167" y="793"/>
                  </a:cubicBezTo>
                  <a:cubicBezTo>
                    <a:pt x="267" y="960"/>
                    <a:pt x="434" y="1093"/>
                    <a:pt x="634" y="1127"/>
                  </a:cubicBezTo>
                  <a:cubicBezTo>
                    <a:pt x="801" y="1127"/>
                    <a:pt x="967" y="1060"/>
                    <a:pt x="1001" y="860"/>
                  </a:cubicBezTo>
                  <a:cubicBezTo>
                    <a:pt x="1068" y="626"/>
                    <a:pt x="901" y="393"/>
                    <a:pt x="701" y="226"/>
                  </a:cubicBezTo>
                  <a:cubicBezTo>
                    <a:pt x="544" y="132"/>
                    <a:pt x="388" y="68"/>
                    <a:pt x="205" y="33"/>
                  </a:cubicBezTo>
                  <a:lnTo>
                    <a:pt x="205" y="33"/>
                  </a:lnTo>
                  <a:cubicBezTo>
                    <a:pt x="200" y="14"/>
                    <a:pt x="175" y="5"/>
                    <a:pt x="151" y="4"/>
                  </a:cubicBezTo>
                  <a:lnTo>
                    <a:pt x="151" y="4"/>
                  </a:lnTo>
                  <a:cubicBezTo>
                    <a:pt x="145" y="2"/>
                    <a:pt x="139" y="1"/>
                    <a:pt x="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2"/>
            <p:cNvSpPr/>
            <p:nvPr/>
          </p:nvSpPr>
          <p:spPr>
            <a:xfrm rot="3360212" flipH="1">
              <a:off x="10062577" y="4587659"/>
              <a:ext cx="99131" cy="83953"/>
            </a:xfrm>
            <a:custGeom>
              <a:avLst/>
              <a:gdLst/>
              <a:ahLst/>
              <a:cxnLst/>
              <a:rect l="l" t="t" r="r" b="b"/>
              <a:pathLst>
                <a:path w="1169" h="990" extrusionOk="0">
                  <a:moveTo>
                    <a:pt x="801" y="56"/>
                  </a:moveTo>
                  <a:cubicBezTo>
                    <a:pt x="801" y="56"/>
                    <a:pt x="801" y="56"/>
                    <a:pt x="835" y="89"/>
                  </a:cubicBezTo>
                  <a:lnTo>
                    <a:pt x="901" y="89"/>
                  </a:lnTo>
                  <a:cubicBezTo>
                    <a:pt x="935" y="122"/>
                    <a:pt x="968" y="122"/>
                    <a:pt x="968" y="156"/>
                  </a:cubicBezTo>
                  <a:cubicBezTo>
                    <a:pt x="1035" y="222"/>
                    <a:pt x="1035" y="289"/>
                    <a:pt x="1035" y="356"/>
                  </a:cubicBezTo>
                  <a:cubicBezTo>
                    <a:pt x="968" y="623"/>
                    <a:pt x="768" y="790"/>
                    <a:pt x="568" y="856"/>
                  </a:cubicBezTo>
                  <a:cubicBezTo>
                    <a:pt x="468" y="890"/>
                    <a:pt x="334" y="890"/>
                    <a:pt x="234" y="923"/>
                  </a:cubicBezTo>
                  <a:lnTo>
                    <a:pt x="135" y="923"/>
                  </a:lnTo>
                  <a:cubicBezTo>
                    <a:pt x="140" y="667"/>
                    <a:pt x="208" y="416"/>
                    <a:pt x="368" y="256"/>
                  </a:cubicBezTo>
                  <a:cubicBezTo>
                    <a:pt x="434" y="189"/>
                    <a:pt x="535" y="122"/>
                    <a:pt x="601" y="89"/>
                  </a:cubicBezTo>
                  <a:cubicBezTo>
                    <a:pt x="668" y="89"/>
                    <a:pt x="701" y="89"/>
                    <a:pt x="735" y="56"/>
                  </a:cubicBezTo>
                  <a:close/>
                  <a:moveTo>
                    <a:pt x="796" y="1"/>
                  </a:moveTo>
                  <a:cubicBezTo>
                    <a:pt x="633" y="1"/>
                    <a:pt x="464" y="78"/>
                    <a:pt x="334" y="156"/>
                  </a:cubicBezTo>
                  <a:cubicBezTo>
                    <a:pt x="101" y="356"/>
                    <a:pt x="1" y="656"/>
                    <a:pt x="34" y="956"/>
                  </a:cubicBezTo>
                  <a:cubicBezTo>
                    <a:pt x="1" y="956"/>
                    <a:pt x="34" y="990"/>
                    <a:pt x="68" y="990"/>
                  </a:cubicBezTo>
                  <a:cubicBezTo>
                    <a:pt x="468" y="990"/>
                    <a:pt x="1002" y="856"/>
                    <a:pt x="1135" y="423"/>
                  </a:cubicBezTo>
                  <a:cubicBezTo>
                    <a:pt x="1135" y="356"/>
                    <a:pt x="1168" y="256"/>
                    <a:pt x="1102" y="156"/>
                  </a:cubicBezTo>
                  <a:cubicBezTo>
                    <a:pt x="1068" y="89"/>
                    <a:pt x="1002" y="56"/>
                    <a:pt x="935" y="22"/>
                  </a:cubicBezTo>
                  <a:cubicBezTo>
                    <a:pt x="890" y="7"/>
                    <a:pt x="843" y="1"/>
                    <a:pt x="7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rot="3360212" flipH="1">
              <a:off x="9365113" y="3847817"/>
              <a:ext cx="90566" cy="70639"/>
            </a:xfrm>
            <a:custGeom>
              <a:avLst/>
              <a:gdLst/>
              <a:ahLst/>
              <a:cxnLst/>
              <a:rect l="l" t="t" r="r" b="b"/>
              <a:pathLst>
                <a:path w="1068" h="833" extrusionOk="0">
                  <a:moveTo>
                    <a:pt x="701" y="107"/>
                  </a:moveTo>
                  <a:cubicBezTo>
                    <a:pt x="767" y="107"/>
                    <a:pt x="867" y="140"/>
                    <a:pt x="901" y="207"/>
                  </a:cubicBezTo>
                  <a:cubicBezTo>
                    <a:pt x="934" y="274"/>
                    <a:pt x="901" y="407"/>
                    <a:pt x="801" y="540"/>
                  </a:cubicBezTo>
                  <a:cubicBezTo>
                    <a:pt x="702" y="664"/>
                    <a:pt x="548" y="733"/>
                    <a:pt x="366" y="733"/>
                  </a:cubicBezTo>
                  <a:cubicBezTo>
                    <a:pt x="302" y="733"/>
                    <a:pt x="236" y="724"/>
                    <a:pt x="167" y="707"/>
                  </a:cubicBezTo>
                  <a:cubicBezTo>
                    <a:pt x="200" y="540"/>
                    <a:pt x="367" y="140"/>
                    <a:pt x="701" y="107"/>
                  </a:cubicBezTo>
                  <a:close/>
                  <a:moveTo>
                    <a:pt x="777" y="0"/>
                  </a:moveTo>
                  <a:cubicBezTo>
                    <a:pt x="753" y="0"/>
                    <a:pt x="728" y="2"/>
                    <a:pt x="701" y="7"/>
                  </a:cubicBezTo>
                  <a:cubicBezTo>
                    <a:pt x="167" y="7"/>
                    <a:pt x="33" y="707"/>
                    <a:pt x="33" y="741"/>
                  </a:cubicBezTo>
                  <a:lnTo>
                    <a:pt x="0" y="774"/>
                  </a:lnTo>
                  <a:lnTo>
                    <a:pt x="67" y="807"/>
                  </a:lnTo>
                  <a:lnTo>
                    <a:pt x="167" y="807"/>
                  </a:lnTo>
                  <a:cubicBezTo>
                    <a:pt x="242" y="824"/>
                    <a:pt x="315" y="832"/>
                    <a:pt x="385" y="832"/>
                  </a:cubicBezTo>
                  <a:cubicBezTo>
                    <a:pt x="594" y="832"/>
                    <a:pt x="776" y="757"/>
                    <a:pt x="901" y="607"/>
                  </a:cubicBezTo>
                  <a:cubicBezTo>
                    <a:pt x="1034" y="474"/>
                    <a:pt x="1067" y="274"/>
                    <a:pt x="1034" y="140"/>
                  </a:cubicBezTo>
                  <a:cubicBezTo>
                    <a:pt x="1005" y="83"/>
                    <a:pt x="927" y="0"/>
                    <a:pt x="7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2"/>
            <p:cNvSpPr/>
            <p:nvPr/>
          </p:nvSpPr>
          <p:spPr>
            <a:xfrm rot="3360212" flipH="1">
              <a:off x="10160762" y="5534058"/>
              <a:ext cx="1397413" cy="189021"/>
            </a:xfrm>
            <a:custGeom>
              <a:avLst/>
              <a:gdLst/>
              <a:ahLst/>
              <a:cxnLst/>
              <a:rect l="l" t="t" r="r" b="b"/>
              <a:pathLst>
                <a:path w="16479" h="2229" extrusionOk="0">
                  <a:moveTo>
                    <a:pt x="9515" y="0"/>
                  </a:moveTo>
                  <a:cubicBezTo>
                    <a:pt x="8888" y="0"/>
                    <a:pt x="8269" y="85"/>
                    <a:pt x="7673" y="294"/>
                  </a:cubicBezTo>
                  <a:cubicBezTo>
                    <a:pt x="7006" y="527"/>
                    <a:pt x="6372" y="828"/>
                    <a:pt x="5705" y="994"/>
                  </a:cubicBezTo>
                  <a:cubicBezTo>
                    <a:pt x="5071" y="1128"/>
                    <a:pt x="4404" y="1195"/>
                    <a:pt x="3770" y="1195"/>
                  </a:cubicBezTo>
                  <a:cubicBezTo>
                    <a:pt x="2436" y="1195"/>
                    <a:pt x="1168" y="894"/>
                    <a:pt x="1" y="261"/>
                  </a:cubicBezTo>
                  <a:cubicBezTo>
                    <a:pt x="1" y="261"/>
                    <a:pt x="1" y="294"/>
                    <a:pt x="1" y="294"/>
                  </a:cubicBezTo>
                  <a:cubicBezTo>
                    <a:pt x="1101" y="994"/>
                    <a:pt x="2436" y="1428"/>
                    <a:pt x="3737" y="1495"/>
                  </a:cubicBezTo>
                  <a:cubicBezTo>
                    <a:pt x="3845" y="1500"/>
                    <a:pt x="3953" y="1503"/>
                    <a:pt x="4061" y="1503"/>
                  </a:cubicBezTo>
                  <a:cubicBezTo>
                    <a:pt x="5204" y="1503"/>
                    <a:pt x="6272" y="1188"/>
                    <a:pt x="7339" y="761"/>
                  </a:cubicBezTo>
                  <a:cubicBezTo>
                    <a:pt x="7940" y="527"/>
                    <a:pt x="8573" y="327"/>
                    <a:pt x="9207" y="327"/>
                  </a:cubicBezTo>
                  <a:cubicBezTo>
                    <a:pt x="9641" y="327"/>
                    <a:pt x="10074" y="361"/>
                    <a:pt x="10475" y="427"/>
                  </a:cubicBezTo>
                  <a:cubicBezTo>
                    <a:pt x="12509" y="728"/>
                    <a:pt x="14478" y="1395"/>
                    <a:pt x="16346" y="2229"/>
                  </a:cubicBezTo>
                  <a:cubicBezTo>
                    <a:pt x="16412" y="2229"/>
                    <a:pt x="16479" y="2129"/>
                    <a:pt x="16412" y="2095"/>
                  </a:cubicBezTo>
                  <a:cubicBezTo>
                    <a:pt x="15612" y="1428"/>
                    <a:pt x="14578" y="1094"/>
                    <a:pt x="13577" y="794"/>
                  </a:cubicBezTo>
                  <a:cubicBezTo>
                    <a:pt x="12295" y="405"/>
                    <a:pt x="10887" y="0"/>
                    <a:pt x="95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rot="3360212" flipH="1">
              <a:off x="9910772" y="4780493"/>
              <a:ext cx="1428619" cy="309693"/>
            </a:xfrm>
            <a:custGeom>
              <a:avLst/>
              <a:gdLst/>
              <a:ahLst/>
              <a:cxnLst/>
              <a:rect l="l" t="t" r="r" b="b"/>
              <a:pathLst>
                <a:path w="16847" h="3652" extrusionOk="0">
                  <a:moveTo>
                    <a:pt x="8550" y="380"/>
                  </a:moveTo>
                  <a:cubicBezTo>
                    <a:pt x="9233" y="380"/>
                    <a:pt x="9916" y="469"/>
                    <a:pt x="10575" y="650"/>
                  </a:cubicBezTo>
                  <a:cubicBezTo>
                    <a:pt x="11342" y="850"/>
                    <a:pt x="12076" y="1183"/>
                    <a:pt x="12776" y="1484"/>
                  </a:cubicBezTo>
                  <a:cubicBezTo>
                    <a:pt x="13777" y="1917"/>
                    <a:pt x="14811" y="2384"/>
                    <a:pt x="15879" y="2518"/>
                  </a:cubicBezTo>
                  <a:cubicBezTo>
                    <a:pt x="15469" y="2644"/>
                    <a:pt x="15045" y="2710"/>
                    <a:pt x="14623" y="2710"/>
                  </a:cubicBezTo>
                  <a:cubicBezTo>
                    <a:pt x="14152" y="2710"/>
                    <a:pt x="13684" y="2627"/>
                    <a:pt x="13243" y="2451"/>
                  </a:cubicBezTo>
                  <a:cubicBezTo>
                    <a:pt x="13177" y="2418"/>
                    <a:pt x="13110" y="2418"/>
                    <a:pt x="13043" y="2384"/>
                  </a:cubicBezTo>
                  <a:cubicBezTo>
                    <a:pt x="12810" y="2284"/>
                    <a:pt x="12576" y="2184"/>
                    <a:pt x="12309" y="2151"/>
                  </a:cubicBezTo>
                  <a:cubicBezTo>
                    <a:pt x="12267" y="2147"/>
                    <a:pt x="12225" y="2146"/>
                    <a:pt x="12183" y="2146"/>
                  </a:cubicBezTo>
                  <a:cubicBezTo>
                    <a:pt x="11825" y="2146"/>
                    <a:pt x="11470" y="2265"/>
                    <a:pt x="11142" y="2384"/>
                  </a:cubicBezTo>
                  <a:cubicBezTo>
                    <a:pt x="11009" y="2451"/>
                    <a:pt x="10842" y="2518"/>
                    <a:pt x="10708" y="2551"/>
                  </a:cubicBezTo>
                  <a:cubicBezTo>
                    <a:pt x="9843" y="2909"/>
                    <a:pt x="8924" y="3267"/>
                    <a:pt x="8000" y="3267"/>
                  </a:cubicBezTo>
                  <a:cubicBezTo>
                    <a:pt x="7891" y="3267"/>
                    <a:pt x="7782" y="3262"/>
                    <a:pt x="7673" y="3252"/>
                  </a:cubicBezTo>
                  <a:cubicBezTo>
                    <a:pt x="7373" y="3252"/>
                    <a:pt x="7072" y="3151"/>
                    <a:pt x="6739" y="3085"/>
                  </a:cubicBezTo>
                  <a:cubicBezTo>
                    <a:pt x="6639" y="3051"/>
                    <a:pt x="6505" y="3018"/>
                    <a:pt x="6372" y="3018"/>
                  </a:cubicBezTo>
                  <a:cubicBezTo>
                    <a:pt x="5571" y="2818"/>
                    <a:pt x="4771" y="2751"/>
                    <a:pt x="3937" y="2751"/>
                  </a:cubicBezTo>
                  <a:cubicBezTo>
                    <a:pt x="3472" y="2751"/>
                    <a:pt x="3007" y="2784"/>
                    <a:pt x="2542" y="2817"/>
                  </a:cubicBezTo>
                  <a:lnTo>
                    <a:pt x="2542" y="2817"/>
                  </a:lnTo>
                  <a:cubicBezTo>
                    <a:pt x="2569" y="2813"/>
                    <a:pt x="2571" y="2785"/>
                    <a:pt x="2603" y="2785"/>
                  </a:cubicBezTo>
                  <a:cubicBezTo>
                    <a:pt x="3003" y="2584"/>
                    <a:pt x="3403" y="2284"/>
                    <a:pt x="3737" y="2051"/>
                  </a:cubicBezTo>
                  <a:cubicBezTo>
                    <a:pt x="3970" y="1884"/>
                    <a:pt x="4170" y="1750"/>
                    <a:pt x="4370" y="1584"/>
                  </a:cubicBezTo>
                  <a:cubicBezTo>
                    <a:pt x="5621" y="788"/>
                    <a:pt x="7088" y="380"/>
                    <a:pt x="8550" y="380"/>
                  </a:cubicBezTo>
                  <a:close/>
                  <a:moveTo>
                    <a:pt x="8569" y="0"/>
                  </a:moveTo>
                  <a:cubicBezTo>
                    <a:pt x="7027" y="0"/>
                    <a:pt x="5482" y="439"/>
                    <a:pt x="4204" y="1283"/>
                  </a:cubicBezTo>
                  <a:cubicBezTo>
                    <a:pt x="3970" y="1417"/>
                    <a:pt x="3770" y="1584"/>
                    <a:pt x="3537" y="1750"/>
                  </a:cubicBezTo>
                  <a:cubicBezTo>
                    <a:pt x="3203" y="1984"/>
                    <a:pt x="2836" y="2251"/>
                    <a:pt x="2436" y="2451"/>
                  </a:cubicBezTo>
                  <a:cubicBezTo>
                    <a:pt x="1735" y="2818"/>
                    <a:pt x="1268" y="2918"/>
                    <a:pt x="468" y="3051"/>
                  </a:cubicBezTo>
                  <a:lnTo>
                    <a:pt x="434" y="3051"/>
                  </a:lnTo>
                  <a:cubicBezTo>
                    <a:pt x="334" y="3085"/>
                    <a:pt x="234" y="3085"/>
                    <a:pt x="167" y="3118"/>
                  </a:cubicBezTo>
                  <a:cubicBezTo>
                    <a:pt x="67" y="3118"/>
                    <a:pt x="1" y="3218"/>
                    <a:pt x="1" y="3318"/>
                  </a:cubicBezTo>
                  <a:cubicBezTo>
                    <a:pt x="34" y="3418"/>
                    <a:pt x="101" y="3485"/>
                    <a:pt x="234" y="3485"/>
                  </a:cubicBezTo>
                  <a:cubicBezTo>
                    <a:pt x="268" y="3485"/>
                    <a:pt x="301" y="3452"/>
                    <a:pt x="368" y="3452"/>
                  </a:cubicBezTo>
                  <a:lnTo>
                    <a:pt x="501" y="3452"/>
                  </a:lnTo>
                  <a:cubicBezTo>
                    <a:pt x="1680" y="3278"/>
                    <a:pt x="2803" y="3149"/>
                    <a:pt x="3909" y="3149"/>
                  </a:cubicBezTo>
                  <a:cubicBezTo>
                    <a:pt x="4712" y="3149"/>
                    <a:pt x="5506" y="3217"/>
                    <a:pt x="6305" y="3385"/>
                  </a:cubicBezTo>
                  <a:cubicBezTo>
                    <a:pt x="6405" y="3385"/>
                    <a:pt x="6539" y="3418"/>
                    <a:pt x="6672" y="3452"/>
                  </a:cubicBezTo>
                  <a:cubicBezTo>
                    <a:pt x="6972" y="3518"/>
                    <a:pt x="7306" y="3618"/>
                    <a:pt x="7639" y="3652"/>
                  </a:cubicBezTo>
                  <a:lnTo>
                    <a:pt x="7973" y="3652"/>
                  </a:lnTo>
                  <a:cubicBezTo>
                    <a:pt x="8974" y="3652"/>
                    <a:pt x="9941" y="3285"/>
                    <a:pt x="10842" y="2918"/>
                  </a:cubicBezTo>
                  <a:cubicBezTo>
                    <a:pt x="10975" y="2851"/>
                    <a:pt x="11142" y="2785"/>
                    <a:pt x="11275" y="2751"/>
                  </a:cubicBezTo>
                  <a:cubicBezTo>
                    <a:pt x="11574" y="2632"/>
                    <a:pt x="11872" y="2512"/>
                    <a:pt x="12170" y="2512"/>
                  </a:cubicBezTo>
                  <a:cubicBezTo>
                    <a:pt x="12206" y="2512"/>
                    <a:pt x="12241" y="2514"/>
                    <a:pt x="12276" y="2518"/>
                  </a:cubicBezTo>
                  <a:cubicBezTo>
                    <a:pt x="12476" y="2551"/>
                    <a:pt x="12676" y="2651"/>
                    <a:pt x="12877" y="2718"/>
                  </a:cubicBezTo>
                  <a:cubicBezTo>
                    <a:pt x="12943" y="2751"/>
                    <a:pt x="13010" y="2785"/>
                    <a:pt x="13077" y="2818"/>
                  </a:cubicBezTo>
                  <a:cubicBezTo>
                    <a:pt x="13571" y="2996"/>
                    <a:pt x="14093" y="3084"/>
                    <a:pt x="14614" y="3084"/>
                  </a:cubicBezTo>
                  <a:cubicBezTo>
                    <a:pt x="15358" y="3084"/>
                    <a:pt x="16098" y="2904"/>
                    <a:pt x="16746" y="2551"/>
                  </a:cubicBezTo>
                  <a:cubicBezTo>
                    <a:pt x="16813" y="2518"/>
                    <a:pt x="16846" y="2418"/>
                    <a:pt x="16846" y="2318"/>
                  </a:cubicBezTo>
                  <a:cubicBezTo>
                    <a:pt x="16813" y="2251"/>
                    <a:pt x="16746" y="2184"/>
                    <a:pt x="16646" y="2184"/>
                  </a:cubicBezTo>
                  <a:cubicBezTo>
                    <a:pt x="16607" y="2185"/>
                    <a:pt x="16568" y="2186"/>
                    <a:pt x="16530" y="2186"/>
                  </a:cubicBezTo>
                  <a:cubicBezTo>
                    <a:pt x="15275" y="2186"/>
                    <a:pt x="14141" y="1668"/>
                    <a:pt x="12943" y="1150"/>
                  </a:cubicBezTo>
                  <a:cubicBezTo>
                    <a:pt x="12209" y="816"/>
                    <a:pt x="11476" y="483"/>
                    <a:pt x="10675" y="283"/>
                  </a:cubicBezTo>
                  <a:cubicBezTo>
                    <a:pt x="9991" y="93"/>
                    <a:pt x="9280" y="0"/>
                    <a:pt x="8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rot="3360212" flipH="1">
              <a:off x="10018650" y="4838177"/>
              <a:ext cx="1205087" cy="209798"/>
            </a:xfrm>
            <a:custGeom>
              <a:avLst/>
              <a:gdLst/>
              <a:ahLst/>
              <a:cxnLst/>
              <a:rect l="l" t="t" r="r" b="b"/>
              <a:pathLst>
                <a:path w="14211" h="2474" extrusionOk="0">
                  <a:moveTo>
                    <a:pt x="8216" y="0"/>
                  </a:moveTo>
                  <a:cubicBezTo>
                    <a:pt x="7935" y="0"/>
                    <a:pt x="7653" y="13"/>
                    <a:pt x="7372" y="38"/>
                  </a:cubicBezTo>
                  <a:cubicBezTo>
                    <a:pt x="6205" y="138"/>
                    <a:pt x="5037" y="439"/>
                    <a:pt x="4003" y="906"/>
                  </a:cubicBezTo>
                  <a:cubicBezTo>
                    <a:pt x="3403" y="1206"/>
                    <a:pt x="2869" y="1606"/>
                    <a:pt x="2269" y="1873"/>
                  </a:cubicBezTo>
                  <a:cubicBezTo>
                    <a:pt x="1568" y="2207"/>
                    <a:pt x="734" y="2307"/>
                    <a:pt x="0" y="2473"/>
                  </a:cubicBezTo>
                  <a:cubicBezTo>
                    <a:pt x="667" y="2373"/>
                    <a:pt x="1368" y="2273"/>
                    <a:pt x="2035" y="2040"/>
                  </a:cubicBezTo>
                  <a:cubicBezTo>
                    <a:pt x="2669" y="1840"/>
                    <a:pt x="3203" y="1406"/>
                    <a:pt x="3803" y="1106"/>
                  </a:cubicBezTo>
                  <a:cubicBezTo>
                    <a:pt x="4904" y="572"/>
                    <a:pt x="6071" y="239"/>
                    <a:pt x="7272" y="105"/>
                  </a:cubicBezTo>
                  <a:cubicBezTo>
                    <a:pt x="7569" y="81"/>
                    <a:pt x="7865" y="69"/>
                    <a:pt x="8162" y="69"/>
                  </a:cubicBezTo>
                  <a:cubicBezTo>
                    <a:pt x="9098" y="69"/>
                    <a:pt x="10029" y="193"/>
                    <a:pt x="10941" y="472"/>
                  </a:cubicBezTo>
                  <a:cubicBezTo>
                    <a:pt x="11575" y="639"/>
                    <a:pt x="12142" y="872"/>
                    <a:pt x="12709" y="1173"/>
                  </a:cubicBezTo>
                  <a:cubicBezTo>
                    <a:pt x="13176" y="1406"/>
                    <a:pt x="13677" y="1640"/>
                    <a:pt x="14210" y="1673"/>
                  </a:cubicBezTo>
                  <a:cubicBezTo>
                    <a:pt x="14210" y="1673"/>
                    <a:pt x="14210" y="1640"/>
                    <a:pt x="14210" y="1640"/>
                  </a:cubicBezTo>
                  <a:cubicBezTo>
                    <a:pt x="13510" y="1506"/>
                    <a:pt x="12943" y="1206"/>
                    <a:pt x="12342" y="906"/>
                  </a:cubicBezTo>
                  <a:cubicBezTo>
                    <a:pt x="11809" y="639"/>
                    <a:pt x="11242" y="439"/>
                    <a:pt x="10675" y="305"/>
                  </a:cubicBezTo>
                  <a:cubicBezTo>
                    <a:pt x="9855" y="107"/>
                    <a:pt x="9035" y="0"/>
                    <a:pt x="82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2"/>
            <p:cNvSpPr/>
            <p:nvPr/>
          </p:nvSpPr>
          <p:spPr>
            <a:xfrm rot="3360212" flipH="1">
              <a:off x="9932123" y="4807586"/>
              <a:ext cx="1210769" cy="124573"/>
            </a:xfrm>
            <a:custGeom>
              <a:avLst/>
              <a:gdLst/>
              <a:ahLst/>
              <a:cxnLst/>
              <a:rect l="l" t="t" r="r" b="b"/>
              <a:pathLst>
                <a:path w="14278" h="1469" extrusionOk="0">
                  <a:moveTo>
                    <a:pt x="5753" y="0"/>
                  </a:moveTo>
                  <a:cubicBezTo>
                    <a:pt x="5037" y="0"/>
                    <a:pt x="4326" y="84"/>
                    <a:pt x="3670" y="335"/>
                  </a:cubicBezTo>
                  <a:cubicBezTo>
                    <a:pt x="3069" y="535"/>
                    <a:pt x="2536" y="835"/>
                    <a:pt x="1935" y="1002"/>
                  </a:cubicBezTo>
                  <a:cubicBezTo>
                    <a:pt x="1301" y="1202"/>
                    <a:pt x="634" y="1335"/>
                    <a:pt x="0" y="1469"/>
                  </a:cubicBezTo>
                  <a:cubicBezTo>
                    <a:pt x="634" y="1335"/>
                    <a:pt x="1301" y="1235"/>
                    <a:pt x="1935" y="1035"/>
                  </a:cubicBezTo>
                  <a:cubicBezTo>
                    <a:pt x="2536" y="868"/>
                    <a:pt x="3103" y="568"/>
                    <a:pt x="3670" y="368"/>
                  </a:cubicBezTo>
                  <a:cubicBezTo>
                    <a:pt x="4337" y="134"/>
                    <a:pt x="5052" y="45"/>
                    <a:pt x="5775" y="45"/>
                  </a:cubicBezTo>
                  <a:cubicBezTo>
                    <a:pt x="6389" y="45"/>
                    <a:pt x="7008" y="109"/>
                    <a:pt x="7606" y="201"/>
                  </a:cubicBezTo>
                  <a:cubicBezTo>
                    <a:pt x="8069" y="256"/>
                    <a:pt x="8532" y="310"/>
                    <a:pt x="8995" y="310"/>
                  </a:cubicBezTo>
                  <a:cubicBezTo>
                    <a:pt x="9099" y="310"/>
                    <a:pt x="9203" y="307"/>
                    <a:pt x="9307" y="301"/>
                  </a:cubicBezTo>
                  <a:cubicBezTo>
                    <a:pt x="9685" y="301"/>
                    <a:pt x="10063" y="272"/>
                    <a:pt x="10441" y="272"/>
                  </a:cubicBezTo>
                  <a:cubicBezTo>
                    <a:pt x="10630" y="272"/>
                    <a:pt x="10819" y="279"/>
                    <a:pt x="11008" y="301"/>
                  </a:cubicBezTo>
                  <a:cubicBezTo>
                    <a:pt x="11609" y="401"/>
                    <a:pt x="12142" y="701"/>
                    <a:pt x="12743" y="802"/>
                  </a:cubicBezTo>
                  <a:cubicBezTo>
                    <a:pt x="13010" y="852"/>
                    <a:pt x="13268" y="877"/>
                    <a:pt x="13523" y="877"/>
                  </a:cubicBezTo>
                  <a:cubicBezTo>
                    <a:pt x="13777" y="877"/>
                    <a:pt x="14027" y="852"/>
                    <a:pt x="14277" y="802"/>
                  </a:cubicBezTo>
                  <a:cubicBezTo>
                    <a:pt x="14277" y="802"/>
                    <a:pt x="14277" y="768"/>
                    <a:pt x="14244" y="768"/>
                  </a:cubicBezTo>
                  <a:cubicBezTo>
                    <a:pt x="14014" y="803"/>
                    <a:pt x="13783" y="821"/>
                    <a:pt x="13553" y="821"/>
                  </a:cubicBezTo>
                  <a:cubicBezTo>
                    <a:pt x="13116" y="821"/>
                    <a:pt x="12679" y="754"/>
                    <a:pt x="12243" y="601"/>
                  </a:cubicBezTo>
                  <a:cubicBezTo>
                    <a:pt x="11709" y="435"/>
                    <a:pt x="11242" y="268"/>
                    <a:pt x="10675" y="234"/>
                  </a:cubicBezTo>
                  <a:cubicBezTo>
                    <a:pt x="10518" y="225"/>
                    <a:pt x="10362" y="221"/>
                    <a:pt x="10206" y="221"/>
                  </a:cubicBezTo>
                  <a:cubicBezTo>
                    <a:pt x="9828" y="221"/>
                    <a:pt x="9451" y="244"/>
                    <a:pt x="9074" y="268"/>
                  </a:cubicBezTo>
                  <a:cubicBezTo>
                    <a:pt x="8473" y="268"/>
                    <a:pt x="7906" y="168"/>
                    <a:pt x="7306" y="101"/>
                  </a:cubicBezTo>
                  <a:cubicBezTo>
                    <a:pt x="6799" y="45"/>
                    <a:pt x="6275" y="0"/>
                    <a:pt x="5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2"/>
            <p:cNvSpPr/>
            <p:nvPr/>
          </p:nvSpPr>
          <p:spPr>
            <a:xfrm rot="3360212" flipH="1">
              <a:off x="9965180" y="4835078"/>
              <a:ext cx="1086283" cy="74794"/>
            </a:xfrm>
            <a:custGeom>
              <a:avLst/>
              <a:gdLst/>
              <a:ahLst/>
              <a:cxnLst/>
              <a:rect l="l" t="t" r="r" b="b"/>
              <a:pathLst>
                <a:path w="12810" h="882" extrusionOk="0">
                  <a:moveTo>
                    <a:pt x="6395" y="1"/>
                  </a:moveTo>
                  <a:cubicBezTo>
                    <a:pt x="6343" y="1"/>
                    <a:pt x="6290" y="2"/>
                    <a:pt x="6238" y="5"/>
                  </a:cubicBezTo>
                  <a:cubicBezTo>
                    <a:pt x="5738" y="39"/>
                    <a:pt x="5271" y="239"/>
                    <a:pt x="4804" y="439"/>
                  </a:cubicBezTo>
                  <a:cubicBezTo>
                    <a:pt x="4203" y="639"/>
                    <a:pt x="3669" y="806"/>
                    <a:pt x="3036" y="806"/>
                  </a:cubicBezTo>
                  <a:cubicBezTo>
                    <a:pt x="2406" y="806"/>
                    <a:pt x="1789" y="719"/>
                    <a:pt x="1177" y="719"/>
                  </a:cubicBezTo>
                  <a:cubicBezTo>
                    <a:pt x="783" y="719"/>
                    <a:pt x="392" y="755"/>
                    <a:pt x="0" y="873"/>
                  </a:cubicBezTo>
                  <a:cubicBezTo>
                    <a:pt x="324" y="794"/>
                    <a:pt x="651" y="768"/>
                    <a:pt x="980" y="768"/>
                  </a:cubicBezTo>
                  <a:cubicBezTo>
                    <a:pt x="1661" y="768"/>
                    <a:pt x="2347" y="882"/>
                    <a:pt x="3023" y="882"/>
                  </a:cubicBezTo>
                  <a:cubicBezTo>
                    <a:pt x="3127" y="882"/>
                    <a:pt x="3232" y="879"/>
                    <a:pt x="3336" y="873"/>
                  </a:cubicBezTo>
                  <a:cubicBezTo>
                    <a:pt x="4421" y="809"/>
                    <a:pt x="5384" y="135"/>
                    <a:pt x="6429" y="135"/>
                  </a:cubicBezTo>
                  <a:cubicBezTo>
                    <a:pt x="6476" y="135"/>
                    <a:pt x="6524" y="136"/>
                    <a:pt x="6571" y="139"/>
                  </a:cubicBezTo>
                  <a:cubicBezTo>
                    <a:pt x="6938" y="188"/>
                    <a:pt x="7304" y="219"/>
                    <a:pt x="7670" y="219"/>
                  </a:cubicBezTo>
                  <a:cubicBezTo>
                    <a:pt x="7804" y="219"/>
                    <a:pt x="7938" y="214"/>
                    <a:pt x="8073" y="206"/>
                  </a:cubicBezTo>
                  <a:cubicBezTo>
                    <a:pt x="8317" y="182"/>
                    <a:pt x="8544" y="167"/>
                    <a:pt x="8764" y="167"/>
                  </a:cubicBezTo>
                  <a:cubicBezTo>
                    <a:pt x="9176" y="167"/>
                    <a:pt x="9561" y="220"/>
                    <a:pt x="9974" y="372"/>
                  </a:cubicBezTo>
                  <a:cubicBezTo>
                    <a:pt x="10375" y="496"/>
                    <a:pt x="10805" y="676"/>
                    <a:pt x="11236" y="676"/>
                  </a:cubicBezTo>
                  <a:cubicBezTo>
                    <a:pt x="11271" y="676"/>
                    <a:pt x="11306" y="675"/>
                    <a:pt x="11342" y="673"/>
                  </a:cubicBezTo>
                  <a:cubicBezTo>
                    <a:pt x="11842" y="673"/>
                    <a:pt x="12342" y="472"/>
                    <a:pt x="12809" y="272"/>
                  </a:cubicBezTo>
                  <a:cubicBezTo>
                    <a:pt x="12809" y="239"/>
                    <a:pt x="12809" y="239"/>
                    <a:pt x="12776" y="239"/>
                  </a:cubicBezTo>
                  <a:cubicBezTo>
                    <a:pt x="12273" y="415"/>
                    <a:pt x="11790" y="609"/>
                    <a:pt x="11254" y="609"/>
                  </a:cubicBezTo>
                  <a:cubicBezTo>
                    <a:pt x="11079" y="609"/>
                    <a:pt x="10897" y="589"/>
                    <a:pt x="10708" y="539"/>
                  </a:cubicBezTo>
                  <a:cubicBezTo>
                    <a:pt x="10241" y="406"/>
                    <a:pt x="9774" y="139"/>
                    <a:pt x="9273" y="72"/>
                  </a:cubicBezTo>
                  <a:cubicBezTo>
                    <a:pt x="9103" y="33"/>
                    <a:pt x="8928" y="19"/>
                    <a:pt x="8752" y="19"/>
                  </a:cubicBezTo>
                  <a:cubicBezTo>
                    <a:pt x="8478" y="19"/>
                    <a:pt x="8203" y="52"/>
                    <a:pt x="7939" y="72"/>
                  </a:cubicBezTo>
                  <a:cubicBezTo>
                    <a:pt x="7837" y="83"/>
                    <a:pt x="7737" y="88"/>
                    <a:pt x="7639" y="88"/>
                  </a:cubicBezTo>
                  <a:cubicBezTo>
                    <a:pt x="7211" y="88"/>
                    <a:pt x="6809" y="1"/>
                    <a:pt x="63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2"/>
            <p:cNvSpPr/>
            <p:nvPr/>
          </p:nvSpPr>
          <p:spPr>
            <a:xfrm rot="3360212" flipH="1">
              <a:off x="10326987" y="4936640"/>
              <a:ext cx="410176" cy="61481"/>
            </a:xfrm>
            <a:custGeom>
              <a:avLst/>
              <a:gdLst/>
              <a:ahLst/>
              <a:cxnLst/>
              <a:rect l="l" t="t" r="r" b="b"/>
              <a:pathLst>
                <a:path w="4837" h="725" extrusionOk="0">
                  <a:moveTo>
                    <a:pt x="4770" y="0"/>
                  </a:moveTo>
                  <a:cubicBezTo>
                    <a:pt x="4003" y="0"/>
                    <a:pt x="3236" y="234"/>
                    <a:pt x="2469" y="434"/>
                  </a:cubicBezTo>
                  <a:cubicBezTo>
                    <a:pt x="1919" y="571"/>
                    <a:pt x="1354" y="662"/>
                    <a:pt x="795" y="662"/>
                  </a:cubicBezTo>
                  <a:cubicBezTo>
                    <a:pt x="539" y="662"/>
                    <a:pt x="285" y="643"/>
                    <a:pt x="34" y="601"/>
                  </a:cubicBezTo>
                  <a:cubicBezTo>
                    <a:pt x="34" y="601"/>
                    <a:pt x="0" y="634"/>
                    <a:pt x="34" y="634"/>
                  </a:cubicBezTo>
                  <a:cubicBezTo>
                    <a:pt x="311" y="698"/>
                    <a:pt x="587" y="724"/>
                    <a:pt x="861" y="724"/>
                  </a:cubicBezTo>
                  <a:cubicBezTo>
                    <a:pt x="2169" y="724"/>
                    <a:pt x="3447" y="122"/>
                    <a:pt x="4770" y="67"/>
                  </a:cubicBezTo>
                  <a:cubicBezTo>
                    <a:pt x="4837" y="67"/>
                    <a:pt x="4837" y="0"/>
                    <a:pt x="4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2"/>
            <p:cNvSpPr/>
            <p:nvPr/>
          </p:nvSpPr>
          <p:spPr>
            <a:xfrm rot="3360212" flipH="1">
              <a:off x="9429245" y="4579943"/>
              <a:ext cx="1080602" cy="493033"/>
            </a:xfrm>
            <a:custGeom>
              <a:avLst/>
              <a:gdLst/>
              <a:ahLst/>
              <a:cxnLst/>
              <a:rect l="l" t="t" r="r" b="b"/>
              <a:pathLst>
                <a:path w="12743" h="5814" extrusionOk="0">
                  <a:moveTo>
                    <a:pt x="1501" y="810"/>
                  </a:moveTo>
                  <a:cubicBezTo>
                    <a:pt x="1668" y="876"/>
                    <a:pt x="1802" y="910"/>
                    <a:pt x="1968" y="977"/>
                  </a:cubicBezTo>
                  <a:cubicBezTo>
                    <a:pt x="2435" y="1143"/>
                    <a:pt x="2902" y="1310"/>
                    <a:pt x="3369" y="1377"/>
                  </a:cubicBezTo>
                  <a:cubicBezTo>
                    <a:pt x="3703" y="1410"/>
                    <a:pt x="4003" y="1410"/>
                    <a:pt x="4303" y="1444"/>
                  </a:cubicBezTo>
                  <a:lnTo>
                    <a:pt x="4804" y="1444"/>
                  </a:lnTo>
                  <a:cubicBezTo>
                    <a:pt x="5404" y="1477"/>
                    <a:pt x="6005" y="1610"/>
                    <a:pt x="6605" y="1744"/>
                  </a:cubicBezTo>
                  <a:cubicBezTo>
                    <a:pt x="7839" y="2011"/>
                    <a:pt x="9073" y="2344"/>
                    <a:pt x="9841" y="3245"/>
                  </a:cubicBezTo>
                  <a:cubicBezTo>
                    <a:pt x="10041" y="3478"/>
                    <a:pt x="10174" y="3745"/>
                    <a:pt x="10341" y="4012"/>
                  </a:cubicBezTo>
                  <a:cubicBezTo>
                    <a:pt x="10541" y="4346"/>
                    <a:pt x="10775" y="4713"/>
                    <a:pt x="11108" y="5013"/>
                  </a:cubicBezTo>
                  <a:cubicBezTo>
                    <a:pt x="11175" y="5113"/>
                    <a:pt x="11275" y="5180"/>
                    <a:pt x="11375" y="5246"/>
                  </a:cubicBezTo>
                  <a:lnTo>
                    <a:pt x="6705" y="4446"/>
                  </a:lnTo>
                  <a:cubicBezTo>
                    <a:pt x="6171" y="4346"/>
                    <a:pt x="5638" y="4246"/>
                    <a:pt x="5137" y="4079"/>
                  </a:cubicBezTo>
                  <a:cubicBezTo>
                    <a:pt x="4670" y="3912"/>
                    <a:pt x="4203" y="3645"/>
                    <a:pt x="3836" y="3278"/>
                  </a:cubicBezTo>
                  <a:cubicBezTo>
                    <a:pt x="3436" y="2945"/>
                    <a:pt x="3069" y="2544"/>
                    <a:pt x="2669" y="2077"/>
                  </a:cubicBezTo>
                  <a:cubicBezTo>
                    <a:pt x="2302" y="1644"/>
                    <a:pt x="1902" y="1177"/>
                    <a:pt x="1501" y="810"/>
                  </a:cubicBezTo>
                  <a:close/>
                  <a:moveTo>
                    <a:pt x="214" y="0"/>
                  </a:moveTo>
                  <a:cubicBezTo>
                    <a:pt x="134" y="0"/>
                    <a:pt x="61" y="60"/>
                    <a:pt x="34" y="143"/>
                  </a:cubicBezTo>
                  <a:cubicBezTo>
                    <a:pt x="0" y="243"/>
                    <a:pt x="34" y="343"/>
                    <a:pt x="134" y="376"/>
                  </a:cubicBezTo>
                  <a:cubicBezTo>
                    <a:pt x="1001" y="676"/>
                    <a:pt x="1702" y="1510"/>
                    <a:pt x="2402" y="2311"/>
                  </a:cubicBezTo>
                  <a:cubicBezTo>
                    <a:pt x="2802" y="2778"/>
                    <a:pt x="3169" y="3211"/>
                    <a:pt x="3570" y="3578"/>
                  </a:cubicBezTo>
                  <a:cubicBezTo>
                    <a:pt x="4003" y="3945"/>
                    <a:pt x="4504" y="4246"/>
                    <a:pt x="5004" y="4412"/>
                  </a:cubicBezTo>
                  <a:cubicBezTo>
                    <a:pt x="5538" y="4612"/>
                    <a:pt x="6105" y="4713"/>
                    <a:pt x="6638" y="4813"/>
                  </a:cubicBezTo>
                  <a:lnTo>
                    <a:pt x="12509" y="5813"/>
                  </a:lnTo>
                  <a:lnTo>
                    <a:pt x="12543" y="5813"/>
                  </a:lnTo>
                  <a:cubicBezTo>
                    <a:pt x="12609" y="5813"/>
                    <a:pt x="12676" y="5747"/>
                    <a:pt x="12709" y="5680"/>
                  </a:cubicBezTo>
                  <a:cubicBezTo>
                    <a:pt x="12743" y="5580"/>
                    <a:pt x="12676" y="5480"/>
                    <a:pt x="12609" y="5446"/>
                  </a:cubicBezTo>
                  <a:cubicBezTo>
                    <a:pt x="12176" y="5280"/>
                    <a:pt x="11709" y="5079"/>
                    <a:pt x="11342" y="4746"/>
                  </a:cubicBezTo>
                  <a:cubicBezTo>
                    <a:pt x="11075" y="4479"/>
                    <a:pt x="10875" y="4145"/>
                    <a:pt x="10675" y="3812"/>
                  </a:cubicBezTo>
                  <a:cubicBezTo>
                    <a:pt x="10508" y="3545"/>
                    <a:pt x="10341" y="3278"/>
                    <a:pt x="10141" y="3011"/>
                  </a:cubicBezTo>
                  <a:cubicBezTo>
                    <a:pt x="9274" y="2011"/>
                    <a:pt x="7973" y="1677"/>
                    <a:pt x="6672" y="1377"/>
                  </a:cubicBezTo>
                  <a:cubicBezTo>
                    <a:pt x="6071" y="1243"/>
                    <a:pt x="5471" y="1110"/>
                    <a:pt x="4837" y="1077"/>
                  </a:cubicBezTo>
                  <a:lnTo>
                    <a:pt x="4303" y="1077"/>
                  </a:lnTo>
                  <a:cubicBezTo>
                    <a:pt x="4003" y="1043"/>
                    <a:pt x="3703" y="1043"/>
                    <a:pt x="3436" y="1010"/>
                  </a:cubicBezTo>
                  <a:cubicBezTo>
                    <a:pt x="2969" y="943"/>
                    <a:pt x="2535" y="776"/>
                    <a:pt x="2102" y="643"/>
                  </a:cubicBezTo>
                  <a:cubicBezTo>
                    <a:pt x="1768" y="510"/>
                    <a:pt x="1468" y="409"/>
                    <a:pt x="1168" y="309"/>
                  </a:cubicBezTo>
                  <a:cubicBezTo>
                    <a:pt x="868" y="243"/>
                    <a:pt x="567" y="143"/>
                    <a:pt x="267" y="9"/>
                  </a:cubicBezTo>
                  <a:cubicBezTo>
                    <a:pt x="249" y="3"/>
                    <a:pt x="232" y="0"/>
                    <a:pt x="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2"/>
            <p:cNvSpPr/>
            <p:nvPr/>
          </p:nvSpPr>
          <p:spPr>
            <a:xfrm rot="3360212" flipH="1">
              <a:off x="9484052" y="4597822"/>
              <a:ext cx="947127" cy="442068"/>
            </a:xfrm>
            <a:custGeom>
              <a:avLst/>
              <a:gdLst/>
              <a:ahLst/>
              <a:cxnLst/>
              <a:rect l="l" t="t" r="r" b="b"/>
              <a:pathLst>
                <a:path w="11169" h="5213" extrusionOk="0">
                  <a:moveTo>
                    <a:pt x="73" y="0"/>
                  </a:moveTo>
                  <a:cubicBezTo>
                    <a:pt x="39" y="0"/>
                    <a:pt x="1" y="49"/>
                    <a:pt x="28" y="76"/>
                  </a:cubicBezTo>
                  <a:cubicBezTo>
                    <a:pt x="561" y="810"/>
                    <a:pt x="1429" y="1210"/>
                    <a:pt x="2263" y="1510"/>
                  </a:cubicBezTo>
                  <a:cubicBezTo>
                    <a:pt x="3263" y="1877"/>
                    <a:pt x="4264" y="2111"/>
                    <a:pt x="5231" y="2411"/>
                  </a:cubicBezTo>
                  <a:cubicBezTo>
                    <a:pt x="6332" y="2778"/>
                    <a:pt x="7533" y="3078"/>
                    <a:pt x="8434" y="3812"/>
                  </a:cubicBezTo>
                  <a:cubicBezTo>
                    <a:pt x="9268" y="4479"/>
                    <a:pt x="10168" y="4879"/>
                    <a:pt x="11169" y="5213"/>
                  </a:cubicBezTo>
                  <a:cubicBezTo>
                    <a:pt x="10635" y="5013"/>
                    <a:pt x="10102" y="4813"/>
                    <a:pt x="9601" y="4546"/>
                  </a:cubicBezTo>
                  <a:cubicBezTo>
                    <a:pt x="9134" y="4312"/>
                    <a:pt x="8734" y="3945"/>
                    <a:pt x="8300" y="3612"/>
                  </a:cubicBezTo>
                  <a:cubicBezTo>
                    <a:pt x="7533" y="2978"/>
                    <a:pt x="6532" y="2678"/>
                    <a:pt x="5598" y="2344"/>
                  </a:cubicBezTo>
                  <a:cubicBezTo>
                    <a:pt x="3697" y="1710"/>
                    <a:pt x="1629" y="1410"/>
                    <a:pt x="94" y="9"/>
                  </a:cubicBezTo>
                  <a:cubicBezTo>
                    <a:pt x="88" y="3"/>
                    <a:pt x="80" y="0"/>
                    <a:pt x="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2"/>
            <p:cNvSpPr/>
            <p:nvPr/>
          </p:nvSpPr>
          <p:spPr>
            <a:xfrm rot="3360212" flipH="1">
              <a:off x="9493543" y="4636470"/>
              <a:ext cx="845028" cy="352094"/>
            </a:xfrm>
            <a:custGeom>
              <a:avLst/>
              <a:gdLst/>
              <a:ahLst/>
              <a:cxnLst/>
              <a:rect l="l" t="t" r="r" b="b"/>
              <a:pathLst>
                <a:path w="9965" h="4152" extrusionOk="0">
                  <a:moveTo>
                    <a:pt x="29" y="1"/>
                  </a:moveTo>
                  <a:cubicBezTo>
                    <a:pt x="10" y="1"/>
                    <a:pt x="0" y="25"/>
                    <a:pt x="24" y="48"/>
                  </a:cubicBezTo>
                  <a:cubicBezTo>
                    <a:pt x="1124" y="1449"/>
                    <a:pt x="3026" y="1649"/>
                    <a:pt x="4627" y="2150"/>
                  </a:cubicBezTo>
                  <a:cubicBezTo>
                    <a:pt x="5127" y="2283"/>
                    <a:pt x="5594" y="2450"/>
                    <a:pt x="6028" y="2683"/>
                  </a:cubicBezTo>
                  <a:cubicBezTo>
                    <a:pt x="6428" y="2883"/>
                    <a:pt x="6829" y="3150"/>
                    <a:pt x="7229" y="3350"/>
                  </a:cubicBezTo>
                  <a:cubicBezTo>
                    <a:pt x="8096" y="3751"/>
                    <a:pt x="9030" y="3951"/>
                    <a:pt x="9964" y="4151"/>
                  </a:cubicBezTo>
                  <a:cubicBezTo>
                    <a:pt x="9030" y="3918"/>
                    <a:pt x="8063" y="3717"/>
                    <a:pt x="7195" y="3284"/>
                  </a:cubicBezTo>
                  <a:cubicBezTo>
                    <a:pt x="6428" y="2883"/>
                    <a:pt x="5761" y="2383"/>
                    <a:pt x="4927" y="2116"/>
                  </a:cubicBezTo>
                  <a:cubicBezTo>
                    <a:pt x="3226" y="1549"/>
                    <a:pt x="1325" y="1382"/>
                    <a:pt x="57" y="15"/>
                  </a:cubicBezTo>
                  <a:cubicBezTo>
                    <a:pt x="47" y="5"/>
                    <a:pt x="37" y="1"/>
                    <a:pt x="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2"/>
            <p:cNvSpPr/>
            <p:nvPr/>
          </p:nvSpPr>
          <p:spPr>
            <a:xfrm rot="3360212" flipH="1">
              <a:off x="9579501" y="4750399"/>
              <a:ext cx="625228" cy="212172"/>
            </a:xfrm>
            <a:custGeom>
              <a:avLst/>
              <a:gdLst/>
              <a:ahLst/>
              <a:cxnLst/>
              <a:rect l="l" t="t" r="r" b="b"/>
              <a:pathLst>
                <a:path w="7373" h="2502" extrusionOk="0">
                  <a:moveTo>
                    <a:pt x="34" y="0"/>
                  </a:moveTo>
                  <a:cubicBezTo>
                    <a:pt x="34" y="0"/>
                    <a:pt x="0" y="33"/>
                    <a:pt x="0" y="33"/>
                  </a:cubicBezTo>
                  <a:cubicBezTo>
                    <a:pt x="901" y="834"/>
                    <a:pt x="1968" y="1501"/>
                    <a:pt x="3169" y="1635"/>
                  </a:cubicBezTo>
                  <a:cubicBezTo>
                    <a:pt x="4604" y="1801"/>
                    <a:pt x="5971" y="2135"/>
                    <a:pt x="7372" y="2502"/>
                  </a:cubicBezTo>
                  <a:cubicBezTo>
                    <a:pt x="6138" y="2135"/>
                    <a:pt x="4937" y="1768"/>
                    <a:pt x="3670" y="1601"/>
                  </a:cubicBezTo>
                  <a:cubicBezTo>
                    <a:pt x="2936" y="1501"/>
                    <a:pt x="2302" y="1401"/>
                    <a:pt x="1635" y="1034"/>
                  </a:cubicBezTo>
                  <a:cubicBezTo>
                    <a:pt x="1101" y="701"/>
                    <a:pt x="567" y="334"/>
                    <a:pt x="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2"/>
            <p:cNvSpPr/>
            <p:nvPr/>
          </p:nvSpPr>
          <p:spPr>
            <a:xfrm rot="3360212" flipH="1">
              <a:off x="9502750" y="4560452"/>
              <a:ext cx="729870" cy="362355"/>
            </a:xfrm>
            <a:custGeom>
              <a:avLst/>
              <a:gdLst/>
              <a:ahLst/>
              <a:cxnLst/>
              <a:rect l="l" t="t" r="r" b="b"/>
              <a:pathLst>
                <a:path w="8607" h="4273" extrusionOk="0">
                  <a:moveTo>
                    <a:pt x="115" y="1"/>
                  </a:moveTo>
                  <a:cubicBezTo>
                    <a:pt x="88" y="1"/>
                    <a:pt x="61" y="2"/>
                    <a:pt x="34" y="3"/>
                  </a:cubicBezTo>
                  <a:cubicBezTo>
                    <a:pt x="1" y="3"/>
                    <a:pt x="1" y="36"/>
                    <a:pt x="34" y="70"/>
                  </a:cubicBezTo>
                  <a:cubicBezTo>
                    <a:pt x="734" y="136"/>
                    <a:pt x="1368" y="537"/>
                    <a:pt x="2035" y="737"/>
                  </a:cubicBezTo>
                  <a:cubicBezTo>
                    <a:pt x="2803" y="937"/>
                    <a:pt x="3570" y="1004"/>
                    <a:pt x="4337" y="1237"/>
                  </a:cubicBezTo>
                  <a:cubicBezTo>
                    <a:pt x="5304" y="1571"/>
                    <a:pt x="5871" y="2305"/>
                    <a:pt x="6539" y="3005"/>
                  </a:cubicBezTo>
                  <a:cubicBezTo>
                    <a:pt x="7139" y="3572"/>
                    <a:pt x="7806" y="4039"/>
                    <a:pt x="8607" y="4273"/>
                  </a:cubicBezTo>
                  <a:cubicBezTo>
                    <a:pt x="7573" y="3906"/>
                    <a:pt x="6872" y="3239"/>
                    <a:pt x="6138" y="2405"/>
                  </a:cubicBezTo>
                  <a:cubicBezTo>
                    <a:pt x="5605" y="1804"/>
                    <a:pt x="5037" y="1304"/>
                    <a:pt x="4237" y="1070"/>
                  </a:cubicBezTo>
                  <a:cubicBezTo>
                    <a:pt x="3470" y="837"/>
                    <a:pt x="2636" y="770"/>
                    <a:pt x="1835" y="537"/>
                  </a:cubicBezTo>
                  <a:cubicBezTo>
                    <a:pt x="1292" y="345"/>
                    <a:pt x="719" y="1"/>
                    <a:pt x="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2"/>
            <p:cNvSpPr/>
            <p:nvPr/>
          </p:nvSpPr>
          <p:spPr>
            <a:xfrm rot="3360212" flipH="1">
              <a:off x="9836439" y="4966917"/>
              <a:ext cx="891074" cy="925094"/>
            </a:xfrm>
            <a:custGeom>
              <a:avLst/>
              <a:gdLst/>
              <a:ahLst/>
              <a:cxnLst/>
              <a:rect l="l" t="t" r="r" b="b"/>
              <a:pathLst>
                <a:path w="10508" h="10909" extrusionOk="0">
                  <a:moveTo>
                    <a:pt x="1468" y="668"/>
                  </a:moveTo>
                  <a:cubicBezTo>
                    <a:pt x="2302" y="901"/>
                    <a:pt x="3036" y="1168"/>
                    <a:pt x="3769" y="1769"/>
                  </a:cubicBezTo>
                  <a:cubicBezTo>
                    <a:pt x="3970" y="1969"/>
                    <a:pt x="4203" y="2169"/>
                    <a:pt x="4403" y="2369"/>
                  </a:cubicBezTo>
                  <a:cubicBezTo>
                    <a:pt x="4637" y="2636"/>
                    <a:pt x="4904" y="2869"/>
                    <a:pt x="5204" y="3103"/>
                  </a:cubicBezTo>
                  <a:cubicBezTo>
                    <a:pt x="5471" y="3303"/>
                    <a:pt x="5771" y="3503"/>
                    <a:pt x="6071" y="3670"/>
                  </a:cubicBezTo>
                  <a:cubicBezTo>
                    <a:pt x="6305" y="3837"/>
                    <a:pt x="6571" y="4004"/>
                    <a:pt x="6805" y="4170"/>
                  </a:cubicBezTo>
                  <a:cubicBezTo>
                    <a:pt x="7772" y="4904"/>
                    <a:pt x="8506" y="5938"/>
                    <a:pt x="8806" y="7106"/>
                  </a:cubicBezTo>
                  <a:cubicBezTo>
                    <a:pt x="8873" y="7406"/>
                    <a:pt x="8940" y="7673"/>
                    <a:pt x="9007" y="7940"/>
                  </a:cubicBezTo>
                  <a:cubicBezTo>
                    <a:pt x="9040" y="8207"/>
                    <a:pt x="9107" y="8473"/>
                    <a:pt x="9173" y="8740"/>
                  </a:cubicBezTo>
                  <a:cubicBezTo>
                    <a:pt x="9307" y="9241"/>
                    <a:pt x="9507" y="9741"/>
                    <a:pt x="9740" y="10175"/>
                  </a:cubicBezTo>
                  <a:cubicBezTo>
                    <a:pt x="8606" y="9507"/>
                    <a:pt x="7372" y="8740"/>
                    <a:pt x="6538" y="7673"/>
                  </a:cubicBezTo>
                  <a:cubicBezTo>
                    <a:pt x="6305" y="7373"/>
                    <a:pt x="6071" y="7006"/>
                    <a:pt x="5871" y="6672"/>
                  </a:cubicBezTo>
                  <a:cubicBezTo>
                    <a:pt x="5571" y="6238"/>
                    <a:pt x="5304" y="5771"/>
                    <a:pt x="4937" y="5371"/>
                  </a:cubicBezTo>
                  <a:cubicBezTo>
                    <a:pt x="4770" y="5171"/>
                    <a:pt x="4570" y="5004"/>
                    <a:pt x="4403" y="4837"/>
                  </a:cubicBezTo>
                  <a:cubicBezTo>
                    <a:pt x="4070" y="4504"/>
                    <a:pt x="3736" y="4204"/>
                    <a:pt x="3503" y="3803"/>
                  </a:cubicBezTo>
                  <a:cubicBezTo>
                    <a:pt x="3369" y="3537"/>
                    <a:pt x="3302" y="3270"/>
                    <a:pt x="3202" y="2969"/>
                  </a:cubicBezTo>
                  <a:cubicBezTo>
                    <a:pt x="3102" y="2669"/>
                    <a:pt x="3036" y="2402"/>
                    <a:pt x="2902" y="2136"/>
                  </a:cubicBezTo>
                  <a:cubicBezTo>
                    <a:pt x="2569" y="1502"/>
                    <a:pt x="2035" y="1035"/>
                    <a:pt x="1468" y="668"/>
                  </a:cubicBezTo>
                  <a:close/>
                  <a:moveTo>
                    <a:pt x="267" y="1"/>
                  </a:moveTo>
                  <a:cubicBezTo>
                    <a:pt x="167" y="1"/>
                    <a:pt x="67" y="34"/>
                    <a:pt x="33" y="134"/>
                  </a:cubicBezTo>
                  <a:cubicBezTo>
                    <a:pt x="0" y="201"/>
                    <a:pt x="33" y="301"/>
                    <a:pt x="134" y="368"/>
                  </a:cubicBezTo>
                  <a:cubicBezTo>
                    <a:pt x="1201" y="901"/>
                    <a:pt x="2102" y="1402"/>
                    <a:pt x="2535" y="2302"/>
                  </a:cubicBezTo>
                  <a:cubicBezTo>
                    <a:pt x="2669" y="2536"/>
                    <a:pt x="2735" y="2803"/>
                    <a:pt x="2835" y="3070"/>
                  </a:cubicBezTo>
                  <a:cubicBezTo>
                    <a:pt x="2936" y="3370"/>
                    <a:pt x="3036" y="3703"/>
                    <a:pt x="3169" y="3970"/>
                  </a:cubicBezTo>
                  <a:cubicBezTo>
                    <a:pt x="3436" y="4437"/>
                    <a:pt x="3803" y="4771"/>
                    <a:pt x="4136" y="5104"/>
                  </a:cubicBezTo>
                  <a:cubicBezTo>
                    <a:pt x="4303" y="5271"/>
                    <a:pt x="4470" y="5438"/>
                    <a:pt x="4637" y="5605"/>
                  </a:cubicBezTo>
                  <a:cubicBezTo>
                    <a:pt x="5004" y="6005"/>
                    <a:pt x="5271" y="6439"/>
                    <a:pt x="5537" y="6872"/>
                  </a:cubicBezTo>
                  <a:cubicBezTo>
                    <a:pt x="5771" y="7239"/>
                    <a:pt x="6004" y="7573"/>
                    <a:pt x="6238" y="7906"/>
                  </a:cubicBezTo>
                  <a:cubicBezTo>
                    <a:pt x="7305" y="9241"/>
                    <a:pt x="8840" y="10108"/>
                    <a:pt x="10207" y="10875"/>
                  </a:cubicBezTo>
                  <a:cubicBezTo>
                    <a:pt x="10241" y="10908"/>
                    <a:pt x="10274" y="10908"/>
                    <a:pt x="10307" y="10908"/>
                  </a:cubicBezTo>
                  <a:cubicBezTo>
                    <a:pt x="10341" y="10908"/>
                    <a:pt x="10408" y="10875"/>
                    <a:pt x="10441" y="10842"/>
                  </a:cubicBezTo>
                  <a:cubicBezTo>
                    <a:pt x="10508" y="10775"/>
                    <a:pt x="10508" y="10675"/>
                    <a:pt x="10441" y="10608"/>
                  </a:cubicBezTo>
                  <a:cubicBezTo>
                    <a:pt x="10007" y="10008"/>
                    <a:pt x="9707" y="9341"/>
                    <a:pt x="9540" y="8640"/>
                  </a:cubicBezTo>
                  <a:cubicBezTo>
                    <a:pt x="9474" y="8373"/>
                    <a:pt x="9407" y="8140"/>
                    <a:pt x="9373" y="7873"/>
                  </a:cubicBezTo>
                  <a:cubicBezTo>
                    <a:pt x="9307" y="7606"/>
                    <a:pt x="9240" y="7306"/>
                    <a:pt x="9173" y="7039"/>
                  </a:cubicBezTo>
                  <a:cubicBezTo>
                    <a:pt x="8840" y="5771"/>
                    <a:pt x="8073" y="4637"/>
                    <a:pt x="7005" y="3870"/>
                  </a:cubicBezTo>
                  <a:cubicBezTo>
                    <a:pt x="6772" y="3670"/>
                    <a:pt x="6505" y="3537"/>
                    <a:pt x="6271" y="3370"/>
                  </a:cubicBezTo>
                  <a:cubicBezTo>
                    <a:pt x="5971" y="3203"/>
                    <a:pt x="5704" y="3003"/>
                    <a:pt x="5437" y="2803"/>
                  </a:cubicBezTo>
                  <a:cubicBezTo>
                    <a:pt x="5170" y="2603"/>
                    <a:pt x="4904" y="2369"/>
                    <a:pt x="4670" y="2102"/>
                  </a:cubicBezTo>
                  <a:cubicBezTo>
                    <a:pt x="4470" y="1902"/>
                    <a:pt x="4236" y="1702"/>
                    <a:pt x="4003" y="1502"/>
                  </a:cubicBezTo>
                  <a:cubicBezTo>
                    <a:pt x="2936" y="601"/>
                    <a:pt x="1935" y="368"/>
                    <a:pt x="634" y="101"/>
                  </a:cubicBezTo>
                  <a:lnTo>
                    <a:pt x="2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2"/>
            <p:cNvSpPr/>
            <p:nvPr/>
          </p:nvSpPr>
          <p:spPr>
            <a:xfrm rot="3360212" flipH="1">
              <a:off x="9868689" y="4971488"/>
              <a:ext cx="828831" cy="893972"/>
            </a:xfrm>
            <a:custGeom>
              <a:avLst/>
              <a:gdLst/>
              <a:ahLst/>
              <a:cxnLst/>
              <a:rect l="l" t="t" r="r" b="b"/>
              <a:pathLst>
                <a:path w="9774" h="10542" extrusionOk="0">
                  <a:moveTo>
                    <a:pt x="100" y="1"/>
                  </a:moveTo>
                  <a:cubicBezTo>
                    <a:pt x="33" y="1"/>
                    <a:pt x="0" y="67"/>
                    <a:pt x="33" y="101"/>
                  </a:cubicBezTo>
                  <a:cubicBezTo>
                    <a:pt x="567" y="368"/>
                    <a:pt x="1134" y="568"/>
                    <a:pt x="1635" y="935"/>
                  </a:cubicBezTo>
                  <a:cubicBezTo>
                    <a:pt x="2135" y="1302"/>
                    <a:pt x="2469" y="1835"/>
                    <a:pt x="2869" y="2269"/>
                  </a:cubicBezTo>
                  <a:cubicBezTo>
                    <a:pt x="3636" y="3203"/>
                    <a:pt x="4737" y="3770"/>
                    <a:pt x="5571" y="4637"/>
                  </a:cubicBezTo>
                  <a:cubicBezTo>
                    <a:pt x="6471" y="5571"/>
                    <a:pt x="6505" y="6872"/>
                    <a:pt x="7205" y="7940"/>
                  </a:cubicBezTo>
                  <a:cubicBezTo>
                    <a:pt x="7505" y="8407"/>
                    <a:pt x="7939" y="8807"/>
                    <a:pt x="8339" y="9174"/>
                  </a:cubicBezTo>
                  <a:cubicBezTo>
                    <a:pt x="8806" y="9641"/>
                    <a:pt x="9273" y="10075"/>
                    <a:pt x="9740" y="10542"/>
                  </a:cubicBezTo>
                  <a:cubicBezTo>
                    <a:pt x="9774" y="10542"/>
                    <a:pt x="9774" y="10542"/>
                    <a:pt x="9774" y="10508"/>
                  </a:cubicBezTo>
                  <a:cubicBezTo>
                    <a:pt x="9273" y="10008"/>
                    <a:pt x="8773" y="9508"/>
                    <a:pt x="8273" y="9007"/>
                  </a:cubicBezTo>
                  <a:cubicBezTo>
                    <a:pt x="7839" y="8540"/>
                    <a:pt x="7372" y="8073"/>
                    <a:pt x="7105" y="7473"/>
                  </a:cubicBezTo>
                  <a:cubicBezTo>
                    <a:pt x="6872" y="6939"/>
                    <a:pt x="6738" y="6339"/>
                    <a:pt x="6505" y="5772"/>
                  </a:cubicBezTo>
                  <a:cubicBezTo>
                    <a:pt x="6305" y="5204"/>
                    <a:pt x="6004" y="4737"/>
                    <a:pt x="5571" y="4337"/>
                  </a:cubicBezTo>
                  <a:cubicBezTo>
                    <a:pt x="4670" y="3470"/>
                    <a:pt x="3636" y="2869"/>
                    <a:pt x="2835" y="1902"/>
                  </a:cubicBezTo>
                  <a:cubicBezTo>
                    <a:pt x="2435" y="1468"/>
                    <a:pt x="2068" y="1001"/>
                    <a:pt x="1601" y="701"/>
                  </a:cubicBezTo>
                  <a:cubicBezTo>
                    <a:pt x="1134" y="368"/>
                    <a:pt x="634" y="168"/>
                    <a:pt x="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2"/>
            <p:cNvSpPr/>
            <p:nvPr/>
          </p:nvSpPr>
          <p:spPr>
            <a:xfrm rot="3360212" flipH="1">
              <a:off x="9870281" y="5019814"/>
              <a:ext cx="644477" cy="744807"/>
            </a:xfrm>
            <a:custGeom>
              <a:avLst/>
              <a:gdLst/>
              <a:ahLst/>
              <a:cxnLst/>
              <a:rect l="l" t="t" r="r" b="b"/>
              <a:pathLst>
                <a:path w="7600" h="8783" extrusionOk="0">
                  <a:moveTo>
                    <a:pt x="54" y="1"/>
                  </a:moveTo>
                  <a:cubicBezTo>
                    <a:pt x="39" y="1"/>
                    <a:pt x="0" y="50"/>
                    <a:pt x="27" y="77"/>
                  </a:cubicBezTo>
                  <a:cubicBezTo>
                    <a:pt x="494" y="877"/>
                    <a:pt x="1161" y="1578"/>
                    <a:pt x="1862" y="2278"/>
                  </a:cubicBezTo>
                  <a:cubicBezTo>
                    <a:pt x="2195" y="2612"/>
                    <a:pt x="2562" y="2912"/>
                    <a:pt x="2863" y="3246"/>
                  </a:cubicBezTo>
                  <a:cubicBezTo>
                    <a:pt x="3263" y="3679"/>
                    <a:pt x="3330" y="4180"/>
                    <a:pt x="3596" y="4680"/>
                  </a:cubicBezTo>
                  <a:cubicBezTo>
                    <a:pt x="3997" y="5514"/>
                    <a:pt x="4764" y="6281"/>
                    <a:pt x="5398" y="6948"/>
                  </a:cubicBezTo>
                  <a:cubicBezTo>
                    <a:pt x="6065" y="7615"/>
                    <a:pt x="6799" y="8249"/>
                    <a:pt x="7566" y="8783"/>
                  </a:cubicBezTo>
                  <a:cubicBezTo>
                    <a:pt x="7599" y="8783"/>
                    <a:pt x="7599" y="8749"/>
                    <a:pt x="7566" y="8749"/>
                  </a:cubicBezTo>
                  <a:cubicBezTo>
                    <a:pt x="6765" y="8116"/>
                    <a:pt x="5965" y="7449"/>
                    <a:pt x="5264" y="6681"/>
                  </a:cubicBezTo>
                  <a:cubicBezTo>
                    <a:pt x="4564" y="5914"/>
                    <a:pt x="3830" y="5114"/>
                    <a:pt x="3496" y="4146"/>
                  </a:cubicBezTo>
                  <a:cubicBezTo>
                    <a:pt x="3196" y="3279"/>
                    <a:pt x="2562" y="2812"/>
                    <a:pt x="1929" y="2178"/>
                  </a:cubicBezTo>
                  <a:cubicBezTo>
                    <a:pt x="1228" y="1511"/>
                    <a:pt x="628" y="810"/>
                    <a:pt x="61" y="10"/>
                  </a:cubicBezTo>
                  <a:cubicBezTo>
                    <a:pt x="61" y="4"/>
                    <a:pt x="58" y="1"/>
                    <a:pt x="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rot="3360212" flipH="1">
              <a:off x="9877112" y="4971595"/>
              <a:ext cx="503540" cy="729882"/>
            </a:xfrm>
            <a:custGeom>
              <a:avLst/>
              <a:gdLst/>
              <a:ahLst/>
              <a:cxnLst/>
              <a:rect l="l" t="t" r="r" b="b"/>
              <a:pathLst>
                <a:path w="5938" h="8607" extrusionOk="0">
                  <a:moveTo>
                    <a:pt x="33" y="0"/>
                  </a:moveTo>
                  <a:cubicBezTo>
                    <a:pt x="33" y="0"/>
                    <a:pt x="0" y="0"/>
                    <a:pt x="0" y="34"/>
                  </a:cubicBezTo>
                  <a:cubicBezTo>
                    <a:pt x="467" y="734"/>
                    <a:pt x="1068" y="1401"/>
                    <a:pt x="1701" y="1935"/>
                  </a:cubicBezTo>
                  <a:cubicBezTo>
                    <a:pt x="2068" y="2235"/>
                    <a:pt x="2435" y="2502"/>
                    <a:pt x="2769" y="2836"/>
                  </a:cubicBezTo>
                  <a:cubicBezTo>
                    <a:pt x="3136" y="3203"/>
                    <a:pt x="3336" y="3636"/>
                    <a:pt x="3469" y="4137"/>
                  </a:cubicBezTo>
                  <a:cubicBezTo>
                    <a:pt x="3703" y="5004"/>
                    <a:pt x="3936" y="5805"/>
                    <a:pt x="4403" y="6605"/>
                  </a:cubicBezTo>
                  <a:cubicBezTo>
                    <a:pt x="4837" y="7406"/>
                    <a:pt x="5371" y="7906"/>
                    <a:pt x="5938" y="8607"/>
                  </a:cubicBezTo>
                  <a:cubicBezTo>
                    <a:pt x="5371" y="7773"/>
                    <a:pt x="4804" y="7239"/>
                    <a:pt x="4337" y="6338"/>
                  </a:cubicBezTo>
                  <a:cubicBezTo>
                    <a:pt x="4103" y="5871"/>
                    <a:pt x="3903" y="5404"/>
                    <a:pt x="3769" y="4937"/>
                  </a:cubicBezTo>
                  <a:cubicBezTo>
                    <a:pt x="3636" y="4504"/>
                    <a:pt x="3569" y="4070"/>
                    <a:pt x="3436" y="3670"/>
                  </a:cubicBezTo>
                  <a:cubicBezTo>
                    <a:pt x="3169" y="2969"/>
                    <a:pt x="2602" y="2536"/>
                    <a:pt x="2035" y="2069"/>
                  </a:cubicBezTo>
                  <a:cubicBezTo>
                    <a:pt x="1268" y="1468"/>
                    <a:pt x="701" y="734"/>
                    <a:pt x="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 name="Google Shape;1241;p42"/>
          <p:cNvSpPr/>
          <p:nvPr/>
        </p:nvSpPr>
        <p:spPr>
          <a:xfrm rot="-2700000">
            <a:off x="7816151" y="4487719"/>
            <a:ext cx="968684" cy="986353"/>
          </a:xfrm>
          <a:custGeom>
            <a:avLst/>
            <a:gdLst/>
            <a:ahLst/>
            <a:cxnLst/>
            <a:rect l="l" t="t" r="r" b="b"/>
            <a:pathLst>
              <a:path w="52138" h="53089" extrusionOk="0">
                <a:moveTo>
                  <a:pt x="19224" y="1"/>
                </a:moveTo>
                <a:cubicBezTo>
                  <a:pt x="18691" y="1"/>
                  <a:pt x="18165" y="39"/>
                  <a:pt x="17646" y="119"/>
                </a:cubicBezTo>
                <a:cubicBezTo>
                  <a:pt x="4804" y="2087"/>
                  <a:pt x="0" y="25570"/>
                  <a:pt x="3936" y="35744"/>
                </a:cubicBezTo>
                <a:cubicBezTo>
                  <a:pt x="6138" y="41448"/>
                  <a:pt x="11508" y="45251"/>
                  <a:pt x="16845" y="48120"/>
                </a:cubicBezTo>
                <a:cubicBezTo>
                  <a:pt x="22055" y="50929"/>
                  <a:pt x="28269" y="53089"/>
                  <a:pt x="34065" y="53089"/>
                </a:cubicBezTo>
                <a:cubicBezTo>
                  <a:pt x="38178" y="53089"/>
                  <a:pt x="42081" y="52001"/>
                  <a:pt x="45266" y="49287"/>
                </a:cubicBezTo>
                <a:cubicBezTo>
                  <a:pt x="51637" y="43817"/>
                  <a:pt x="52137" y="33676"/>
                  <a:pt x="48668" y="26037"/>
                </a:cubicBezTo>
                <a:cubicBezTo>
                  <a:pt x="44686" y="17278"/>
                  <a:pt x="30515" y="1"/>
                  <a:pt x="19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2"/>
          <p:cNvSpPr/>
          <p:nvPr/>
        </p:nvSpPr>
        <p:spPr>
          <a:xfrm rot="-2699723">
            <a:off x="7576681" y="4278162"/>
            <a:ext cx="1143342" cy="1164197"/>
          </a:xfrm>
          <a:custGeom>
            <a:avLst/>
            <a:gdLst/>
            <a:ahLst/>
            <a:cxnLst/>
            <a:rect l="l" t="t" r="r" b="b"/>
            <a:pathLst>
              <a:path w="52138" h="53089" extrusionOk="0">
                <a:moveTo>
                  <a:pt x="19224" y="1"/>
                </a:moveTo>
                <a:cubicBezTo>
                  <a:pt x="18691" y="1"/>
                  <a:pt x="18165" y="39"/>
                  <a:pt x="17646" y="119"/>
                </a:cubicBezTo>
                <a:cubicBezTo>
                  <a:pt x="4804" y="2087"/>
                  <a:pt x="0" y="25570"/>
                  <a:pt x="3936" y="35744"/>
                </a:cubicBezTo>
                <a:cubicBezTo>
                  <a:pt x="6138" y="41448"/>
                  <a:pt x="11508" y="45251"/>
                  <a:pt x="16845" y="48120"/>
                </a:cubicBezTo>
                <a:cubicBezTo>
                  <a:pt x="22055" y="50929"/>
                  <a:pt x="28269" y="53089"/>
                  <a:pt x="34065" y="53089"/>
                </a:cubicBezTo>
                <a:cubicBezTo>
                  <a:pt x="38178" y="53089"/>
                  <a:pt x="42081" y="52001"/>
                  <a:pt x="45266" y="49287"/>
                </a:cubicBezTo>
                <a:cubicBezTo>
                  <a:pt x="51637" y="43817"/>
                  <a:pt x="52137" y="33676"/>
                  <a:pt x="48668" y="26037"/>
                </a:cubicBezTo>
                <a:cubicBezTo>
                  <a:pt x="44686" y="17278"/>
                  <a:pt x="30515" y="1"/>
                  <a:pt x="19224" y="1"/>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46"/>
        <p:cNvGrpSpPr/>
        <p:nvPr/>
      </p:nvGrpSpPr>
      <p:grpSpPr>
        <a:xfrm>
          <a:off x="0" y="0"/>
          <a:ext cx="0" cy="0"/>
          <a:chOff x="0" y="0"/>
          <a:chExt cx="0" cy="0"/>
        </a:xfrm>
      </p:grpSpPr>
      <p:sp>
        <p:nvSpPr>
          <p:cNvPr id="1247" name="Google Shape;1247;p43"/>
          <p:cNvSpPr txBox="1">
            <a:spLocks noGrp="1"/>
          </p:cNvSpPr>
          <p:nvPr>
            <p:ph type="title"/>
          </p:nvPr>
        </p:nvSpPr>
        <p:spPr>
          <a:xfrm>
            <a:off x="768900" y="587625"/>
            <a:ext cx="553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1248" name="Google Shape;1248;p43"/>
          <p:cNvSpPr/>
          <p:nvPr/>
        </p:nvSpPr>
        <p:spPr>
          <a:xfrm>
            <a:off x="-2263500" y="0"/>
            <a:ext cx="2918100" cy="1093300"/>
          </a:xfrm>
          <a:custGeom>
            <a:avLst/>
            <a:gdLst/>
            <a:ahLst/>
            <a:cxnLst/>
            <a:rect l="l" t="t" r="r" b="b"/>
            <a:pathLst>
              <a:path w="1" h="43732" fill="none" extrusionOk="0">
                <a:moveTo>
                  <a:pt x="1" y="43731"/>
                </a:moveTo>
                <a:lnTo>
                  <a:pt x="1" y="0"/>
                </a:lnTo>
              </a:path>
            </a:pathLst>
          </a:custGeom>
          <a:noFill/>
          <a:ln w="9525" cap="flat" cmpd="sng">
            <a:solidFill>
              <a:srgbClr val="C4AE80"/>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txBox="1">
            <a:spLocks noGrp="1"/>
          </p:cNvSpPr>
          <p:nvPr>
            <p:ph type="title" idx="2"/>
          </p:nvPr>
        </p:nvSpPr>
        <p:spPr>
          <a:xfrm>
            <a:off x="666373" y="1562769"/>
            <a:ext cx="6687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250" name="Google Shape;1250;p43"/>
          <p:cNvSpPr txBox="1">
            <a:spLocks noGrp="1"/>
          </p:cNvSpPr>
          <p:nvPr>
            <p:ph type="subTitle" idx="1"/>
          </p:nvPr>
        </p:nvSpPr>
        <p:spPr>
          <a:xfrm>
            <a:off x="1304250" y="1606598"/>
            <a:ext cx="1969800" cy="685800"/>
          </a:xfrm>
          <a:prstGeom prst="rect">
            <a:avLst/>
          </a:prstGeom>
          <a:solidFill>
            <a:schemeClr val="accent3">
              <a:lumMod val="20000"/>
              <a:lumOff val="80000"/>
            </a:schemeClr>
          </a:solidFill>
        </p:spPr>
        <p:txBody>
          <a:bodyPr spcFirstLastPara="1" wrap="square" lIns="91425" tIns="91425" rIns="91425" bIns="91425" anchor="ctr" anchorCtr="0">
            <a:noAutofit/>
          </a:bodyPr>
          <a:lstStyle/>
          <a:p>
            <a:pPr marL="0" lvl="0" indent="0"/>
            <a:r>
              <a:rPr lang="en-IN" dirty="0"/>
              <a:t>Introduction</a:t>
            </a:r>
            <a:endParaRPr dirty="0"/>
          </a:p>
        </p:txBody>
      </p:sp>
      <p:sp>
        <p:nvSpPr>
          <p:cNvPr id="1252" name="Google Shape;1252;p43"/>
          <p:cNvSpPr txBox="1">
            <a:spLocks noGrp="1"/>
          </p:cNvSpPr>
          <p:nvPr>
            <p:ph type="title" idx="4"/>
          </p:nvPr>
        </p:nvSpPr>
        <p:spPr>
          <a:xfrm>
            <a:off x="700486" y="2607184"/>
            <a:ext cx="6687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1253" name="Google Shape;1253;p43"/>
          <p:cNvSpPr txBox="1">
            <a:spLocks noGrp="1"/>
          </p:cNvSpPr>
          <p:nvPr>
            <p:ph type="subTitle" idx="5"/>
          </p:nvPr>
        </p:nvSpPr>
        <p:spPr>
          <a:xfrm>
            <a:off x="1335072" y="2651013"/>
            <a:ext cx="1969799" cy="685800"/>
          </a:xfrm>
          <a:prstGeom prst="rect">
            <a:avLst/>
          </a:prstGeom>
          <a:solidFill>
            <a:schemeClr val="accent3">
              <a:lumMod val="20000"/>
              <a:lumOff val="80000"/>
            </a:schemeClr>
          </a:solidFill>
        </p:spPr>
        <p:txBody>
          <a:bodyPr spcFirstLastPara="1" wrap="square" lIns="91425" tIns="91425" rIns="91425" bIns="91425" anchor="ctr" anchorCtr="0">
            <a:noAutofit/>
          </a:bodyPr>
          <a:lstStyle/>
          <a:p>
            <a:pPr marL="0" lvl="0" indent="0"/>
            <a:r>
              <a:rPr lang="en-IN" dirty="0"/>
              <a:t>literature survey</a:t>
            </a:r>
            <a:endParaRPr dirty="0"/>
          </a:p>
        </p:txBody>
      </p:sp>
      <p:sp>
        <p:nvSpPr>
          <p:cNvPr id="1261" name="Google Shape;1261;p43"/>
          <p:cNvSpPr txBox="1">
            <a:spLocks noGrp="1"/>
          </p:cNvSpPr>
          <p:nvPr>
            <p:ph type="title" idx="16"/>
          </p:nvPr>
        </p:nvSpPr>
        <p:spPr>
          <a:xfrm>
            <a:off x="768900" y="3530797"/>
            <a:ext cx="668700" cy="68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1262" name="Google Shape;1262;p43"/>
          <p:cNvSpPr txBox="1">
            <a:spLocks noGrp="1"/>
          </p:cNvSpPr>
          <p:nvPr>
            <p:ph type="subTitle" idx="17"/>
          </p:nvPr>
        </p:nvSpPr>
        <p:spPr>
          <a:xfrm>
            <a:off x="5773490" y="1567395"/>
            <a:ext cx="1969800" cy="685800"/>
          </a:xfrm>
          <a:prstGeom prst="rect">
            <a:avLst/>
          </a:prstGeom>
          <a:solidFill>
            <a:schemeClr val="accent3">
              <a:lumMod val="20000"/>
              <a:lumOff val="80000"/>
            </a:schemeClr>
          </a:solidFill>
        </p:spPr>
        <p:txBody>
          <a:bodyPr spcFirstLastPara="1" wrap="square" lIns="91425" tIns="91425" rIns="91425" bIns="91425" anchor="ctr" anchorCtr="0">
            <a:noAutofit/>
          </a:bodyPr>
          <a:lstStyle/>
          <a:p>
            <a:pPr marL="0" lvl="0" indent="0"/>
            <a:r>
              <a:rPr lang="en-IN"/>
              <a:t>Discussion</a:t>
            </a:r>
            <a:endParaRPr dirty="0"/>
          </a:p>
        </p:txBody>
      </p:sp>
      <p:sp>
        <p:nvSpPr>
          <p:cNvPr id="10" name="Google Shape;1262;p43">
            <a:extLst>
              <a:ext uri="{FF2B5EF4-FFF2-40B4-BE49-F238E27FC236}">
                <a16:creationId xmlns:a16="http://schemas.microsoft.com/office/drawing/2014/main" id="{79E0FE4C-F90A-4B34-A0D4-84ADC0B4160C}"/>
              </a:ext>
            </a:extLst>
          </p:cNvPr>
          <p:cNvSpPr txBox="1">
            <a:spLocks/>
          </p:cNvSpPr>
          <p:nvPr/>
        </p:nvSpPr>
        <p:spPr>
          <a:xfrm>
            <a:off x="1369186" y="3530797"/>
            <a:ext cx="1969800" cy="685800"/>
          </a:xfrm>
          <a:prstGeom prst="rect">
            <a:avLst/>
          </a:prstGeom>
          <a:solidFill>
            <a:schemeClr val="accent3">
              <a:lumMod val="20000"/>
              <a:lumOff val="8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200"/>
              <a:buFont typeface="Forum"/>
              <a:buNone/>
              <a:defRPr sz="2200" b="1" i="0" u="none" strike="noStrike" cap="none">
                <a:solidFill>
                  <a:schemeClr val="dk2"/>
                </a:solidFill>
                <a:latin typeface="Forum"/>
                <a:ea typeface="Forum"/>
                <a:cs typeface="Forum"/>
                <a:sym typeface="Forum"/>
              </a:defRPr>
            </a:lvl1pPr>
            <a:lvl2pPr marL="914400" marR="0" lvl="1"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2pPr>
            <a:lvl3pPr marL="1371600" marR="0" lvl="2"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3pPr>
            <a:lvl4pPr marL="1828800" marR="0" lvl="3"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4pPr>
            <a:lvl5pPr marL="2286000" marR="0" lvl="4"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5pPr>
            <a:lvl6pPr marL="2743200" marR="0" lvl="5"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6pPr>
            <a:lvl7pPr marL="3200400" marR="0" lvl="6"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7pPr>
            <a:lvl8pPr marL="3657600" marR="0" lvl="7" indent="-317500" algn="l" rtl="0">
              <a:lnSpc>
                <a:spcPct val="100000"/>
              </a:lnSpc>
              <a:spcBef>
                <a:spcPts val="0"/>
              </a:spcBef>
              <a:spcAft>
                <a:spcPts val="0"/>
              </a:spcAft>
              <a:buClr>
                <a:schemeClr val="lt2"/>
              </a:buClr>
              <a:buSzPts val="1400"/>
              <a:buFont typeface="Forum"/>
              <a:buNone/>
              <a:defRPr sz="1400" b="0" i="0" u="none" strike="noStrike" cap="none">
                <a:solidFill>
                  <a:schemeClr val="lt2"/>
                </a:solidFill>
                <a:latin typeface="Forum"/>
                <a:ea typeface="Forum"/>
                <a:cs typeface="Forum"/>
                <a:sym typeface="Forum"/>
              </a:defRPr>
            </a:lvl8pPr>
            <a:lvl9pPr marL="4114800" marR="0" lvl="8" indent="-317500" algn="l" rtl="0">
              <a:lnSpc>
                <a:spcPct val="100000"/>
              </a:lnSpc>
              <a:spcBef>
                <a:spcPts val="1600"/>
              </a:spcBef>
              <a:spcAft>
                <a:spcPts val="1600"/>
              </a:spcAft>
              <a:buClr>
                <a:schemeClr val="dk2"/>
              </a:buClr>
              <a:buSzPts val="1400"/>
              <a:buFont typeface="Forum"/>
              <a:buNone/>
              <a:defRPr sz="1400" b="0" i="0" u="none" strike="noStrike" cap="none">
                <a:solidFill>
                  <a:schemeClr val="dk2"/>
                </a:solidFill>
                <a:latin typeface="Forum"/>
                <a:ea typeface="Forum"/>
                <a:cs typeface="Forum"/>
                <a:sym typeface="Forum"/>
              </a:defRPr>
            </a:lvl9pPr>
          </a:lstStyle>
          <a:p>
            <a:pPr marL="0" indent="0"/>
            <a:r>
              <a:rPr lang="en-IN" dirty="0"/>
              <a:t>Dataset Collection </a:t>
            </a:r>
          </a:p>
        </p:txBody>
      </p:sp>
      <p:sp>
        <p:nvSpPr>
          <p:cNvPr id="11" name="Google Shape;1261;p43">
            <a:extLst>
              <a:ext uri="{FF2B5EF4-FFF2-40B4-BE49-F238E27FC236}">
                <a16:creationId xmlns:a16="http://schemas.microsoft.com/office/drawing/2014/main" id="{6EFBE581-920F-4748-AD35-5D0263C23491}"/>
              </a:ext>
            </a:extLst>
          </p:cNvPr>
          <p:cNvSpPr txBox="1">
            <a:spLocks/>
          </p:cNvSpPr>
          <p:nvPr/>
        </p:nvSpPr>
        <p:spPr>
          <a:xfrm>
            <a:off x="4681870" y="1507616"/>
            <a:ext cx="668700" cy="685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000"/>
              <a:buFont typeface="Forum"/>
              <a:buNone/>
              <a:defRPr sz="3600" b="1" i="0" u="none" strike="noStrike" cap="none">
                <a:solidFill>
                  <a:schemeClr val="lt2"/>
                </a:solidFill>
                <a:latin typeface="Forum"/>
                <a:ea typeface="Forum"/>
                <a:cs typeface="Forum"/>
                <a:sym typeface="Forum"/>
              </a:defRPr>
            </a:lvl1pPr>
            <a:lvl2pPr marR="0" lvl="1"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9pPr>
          </a:lstStyle>
          <a:p>
            <a:r>
              <a:rPr lang="en" dirty="0"/>
              <a:t>04</a:t>
            </a:r>
          </a:p>
        </p:txBody>
      </p:sp>
      <p:sp>
        <p:nvSpPr>
          <p:cNvPr id="12" name="Google Shape;1261;p43">
            <a:extLst>
              <a:ext uri="{FF2B5EF4-FFF2-40B4-BE49-F238E27FC236}">
                <a16:creationId xmlns:a16="http://schemas.microsoft.com/office/drawing/2014/main" id="{7BB1B60C-F882-4582-A720-229AFF71B16A}"/>
              </a:ext>
            </a:extLst>
          </p:cNvPr>
          <p:cNvSpPr txBox="1">
            <a:spLocks/>
          </p:cNvSpPr>
          <p:nvPr/>
        </p:nvSpPr>
        <p:spPr>
          <a:xfrm>
            <a:off x="4717312" y="3480400"/>
            <a:ext cx="668700" cy="685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000"/>
              <a:buFont typeface="Forum"/>
              <a:buNone/>
              <a:defRPr sz="3600" b="1" i="0" u="none" strike="noStrike" cap="none">
                <a:solidFill>
                  <a:schemeClr val="lt2"/>
                </a:solidFill>
                <a:latin typeface="Forum"/>
                <a:ea typeface="Forum"/>
                <a:cs typeface="Forum"/>
                <a:sym typeface="Forum"/>
              </a:defRPr>
            </a:lvl1pPr>
            <a:lvl2pPr marR="0" lvl="1"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9pPr>
          </a:lstStyle>
          <a:p>
            <a:r>
              <a:rPr lang="en" dirty="0"/>
              <a:t>06</a:t>
            </a:r>
          </a:p>
        </p:txBody>
      </p:sp>
      <p:sp>
        <p:nvSpPr>
          <p:cNvPr id="13" name="Google Shape;1261;p43">
            <a:extLst>
              <a:ext uri="{FF2B5EF4-FFF2-40B4-BE49-F238E27FC236}">
                <a16:creationId xmlns:a16="http://schemas.microsoft.com/office/drawing/2014/main" id="{F37F6ECA-794C-48D4-9F15-20D0F7739595}"/>
              </a:ext>
            </a:extLst>
          </p:cNvPr>
          <p:cNvSpPr txBox="1">
            <a:spLocks/>
          </p:cNvSpPr>
          <p:nvPr/>
        </p:nvSpPr>
        <p:spPr>
          <a:xfrm>
            <a:off x="4717312" y="2494008"/>
            <a:ext cx="668700" cy="685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000"/>
              <a:buFont typeface="Forum"/>
              <a:buNone/>
              <a:defRPr sz="3600" b="1" i="0" u="none" strike="noStrike" cap="none">
                <a:solidFill>
                  <a:schemeClr val="lt2"/>
                </a:solidFill>
                <a:latin typeface="Forum"/>
                <a:ea typeface="Forum"/>
                <a:cs typeface="Forum"/>
                <a:sym typeface="Forum"/>
              </a:defRPr>
            </a:lvl1pPr>
            <a:lvl2pPr marR="0" lvl="1"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000"/>
              <a:buFont typeface="Arial"/>
              <a:buNone/>
              <a:defRPr sz="3000" b="0" i="0" u="none" strike="noStrike" cap="none">
                <a:solidFill>
                  <a:schemeClr val="dk1"/>
                </a:solidFill>
                <a:latin typeface="Arial"/>
                <a:ea typeface="Arial"/>
                <a:cs typeface="Arial"/>
                <a:sym typeface="Arial"/>
              </a:defRPr>
            </a:lvl9pPr>
          </a:lstStyle>
          <a:p>
            <a:r>
              <a:rPr lang="en" dirty="0"/>
              <a:t>05</a:t>
            </a:r>
          </a:p>
        </p:txBody>
      </p:sp>
      <p:sp>
        <p:nvSpPr>
          <p:cNvPr id="14" name="Google Shape;1262;p43">
            <a:extLst>
              <a:ext uri="{FF2B5EF4-FFF2-40B4-BE49-F238E27FC236}">
                <a16:creationId xmlns:a16="http://schemas.microsoft.com/office/drawing/2014/main" id="{680939D4-F5BC-4190-A826-4263CE960101}"/>
              </a:ext>
            </a:extLst>
          </p:cNvPr>
          <p:cNvSpPr txBox="1">
            <a:spLocks/>
          </p:cNvSpPr>
          <p:nvPr/>
        </p:nvSpPr>
        <p:spPr>
          <a:xfrm>
            <a:off x="5773490" y="2571750"/>
            <a:ext cx="1969800" cy="685800"/>
          </a:xfrm>
          <a:prstGeom prst="rect">
            <a:avLst/>
          </a:prstGeom>
          <a:solidFill>
            <a:schemeClr val="accent3">
              <a:lumMod val="20000"/>
              <a:lumOff val="8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200"/>
              <a:buFont typeface="Forum"/>
              <a:buNone/>
              <a:defRPr sz="2200" b="1" i="0" u="none" strike="noStrike" cap="none">
                <a:solidFill>
                  <a:schemeClr val="dk2"/>
                </a:solidFill>
                <a:latin typeface="Forum"/>
                <a:ea typeface="Forum"/>
                <a:cs typeface="Forum"/>
                <a:sym typeface="Forum"/>
              </a:defRPr>
            </a:lvl1pPr>
            <a:lvl2pPr marL="914400" marR="0" lvl="1"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2pPr>
            <a:lvl3pPr marL="1371600" marR="0" lvl="2"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3pPr>
            <a:lvl4pPr marL="1828800" marR="0" lvl="3"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4pPr>
            <a:lvl5pPr marL="2286000" marR="0" lvl="4"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5pPr>
            <a:lvl6pPr marL="2743200" marR="0" lvl="5"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6pPr>
            <a:lvl7pPr marL="3200400" marR="0" lvl="6"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7pPr>
            <a:lvl8pPr marL="3657600" marR="0" lvl="7" indent="-317500" algn="l" rtl="0">
              <a:lnSpc>
                <a:spcPct val="100000"/>
              </a:lnSpc>
              <a:spcBef>
                <a:spcPts val="0"/>
              </a:spcBef>
              <a:spcAft>
                <a:spcPts val="0"/>
              </a:spcAft>
              <a:buClr>
                <a:schemeClr val="lt2"/>
              </a:buClr>
              <a:buSzPts val="1400"/>
              <a:buFont typeface="Forum"/>
              <a:buNone/>
              <a:defRPr sz="1400" b="0" i="0" u="none" strike="noStrike" cap="none">
                <a:solidFill>
                  <a:schemeClr val="lt2"/>
                </a:solidFill>
                <a:latin typeface="Forum"/>
                <a:ea typeface="Forum"/>
                <a:cs typeface="Forum"/>
                <a:sym typeface="Forum"/>
              </a:defRPr>
            </a:lvl8pPr>
            <a:lvl9pPr marL="4114800" marR="0" lvl="8" indent="-317500" algn="l" rtl="0">
              <a:lnSpc>
                <a:spcPct val="100000"/>
              </a:lnSpc>
              <a:spcBef>
                <a:spcPts val="1600"/>
              </a:spcBef>
              <a:spcAft>
                <a:spcPts val="1600"/>
              </a:spcAft>
              <a:buClr>
                <a:schemeClr val="dk2"/>
              </a:buClr>
              <a:buSzPts val="1400"/>
              <a:buFont typeface="Forum"/>
              <a:buNone/>
              <a:defRPr sz="1400" b="0" i="0" u="none" strike="noStrike" cap="none">
                <a:solidFill>
                  <a:schemeClr val="dk2"/>
                </a:solidFill>
                <a:latin typeface="Forum"/>
                <a:ea typeface="Forum"/>
                <a:cs typeface="Forum"/>
                <a:sym typeface="Forum"/>
              </a:defRPr>
            </a:lvl9pPr>
          </a:lstStyle>
          <a:p>
            <a:pPr marL="0" indent="0"/>
            <a:r>
              <a:rPr lang="en-IN" dirty="0"/>
              <a:t>Work collection</a:t>
            </a:r>
          </a:p>
        </p:txBody>
      </p:sp>
      <p:sp>
        <p:nvSpPr>
          <p:cNvPr id="15" name="Google Shape;1262;p43">
            <a:extLst>
              <a:ext uri="{FF2B5EF4-FFF2-40B4-BE49-F238E27FC236}">
                <a16:creationId xmlns:a16="http://schemas.microsoft.com/office/drawing/2014/main" id="{650DDC76-973E-456D-9CFD-53D3AF787A56}"/>
              </a:ext>
            </a:extLst>
          </p:cNvPr>
          <p:cNvSpPr txBox="1">
            <a:spLocks/>
          </p:cNvSpPr>
          <p:nvPr/>
        </p:nvSpPr>
        <p:spPr>
          <a:xfrm>
            <a:off x="5805014" y="3468429"/>
            <a:ext cx="1969800" cy="685800"/>
          </a:xfrm>
          <a:prstGeom prst="rect">
            <a:avLst/>
          </a:prstGeom>
          <a:solidFill>
            <a:schemeClr val="accent3">
              <a:lumMod val="20000"/>
              <a:lumOff val="8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200"/>
              <a:buFont typeface="Forum"/>
              <a:buNone/>
              <a:defRPr sz="2200" b="1" i="0" u="none" strike="noStrike" cap="none">
                <a:solidFill>
                  <a:schemeClr val="dk2"/>
                </a:solidFill>
                <a:latin typeface="Forum"/>
                <a:ea typeface="Forum"/>
                <a:cs typeface="Forum"/>
                <a:sym typeface="Forum"/>
              </a:defRPr>
            </a:lvl1pPr>
            <a:lvl2pPr marL="914400" marR="0" lvl="1"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2pPr>
            <a:lvl3pPr marL="1371600" marR="0" lvl="2"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3pPr>
            <a:lvl4pPr marL="1828800" marR="0" lvl="3"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4pPr>
            <a:lvl5pPr marL="2286000" marR="0" lvl="4"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5pPr>
            <a:lvl6pPr marL="2743200" marR="0" lvl="5"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6pPr>
            <a:lvl7pPr marL="3200400" marR="0" lvl="6" indent="-317500" algn="l" rtl="0">
              <a:lnSpc>
                <a:spcPct val="100000"/>
              </a:lnSpc>
              <a:spcBef>
                <a:spcPts val="0"/>
              </a:spcBef>
              <a:spcAft>
                <a:spcPts val="0"/>
              </a:spcAft>
              <a:buClr>
                <a:schemeClr val="dk2"/>
              </a:buClr>
              <a:buSzPts val="1400"/>
              <a:buFont typeface="Forum"/>
              <a:buNone/>
              <a:defRPr sz="1400" b="0" i="0" u="none" strike="noStrike" cap="none">
                <a:solidFill>
                  <a:schemeClr val="dk2"/>
                </a:solidFill>
                <a:latin typeface="Forum"/>
                <a:ea typeface="Forum"/>
                <a:cs typeface="Forum"/>
                <a:sym typeface="Forum"/>
              </a:defRPr>
            </a:lvl7pPr>
            <a:lvl8pPr marL="3657600" marR="0" lvl="7" indent="-317500" algn="l" rtl="0">
              <a:lnSpc>
                <a:spcPct val="100000"/>
              </a:lnSpc>
              <a:spcBef>
                <a:spcPts val="0"/>
              </a:spcBef>
              <a:spcAft>
                <a:spcPts val="0"/>
              </a:spcAft>
              <a:buClr>
                <a:schemeClr val="lt2"/>
              </a:buClr>
              <a:buSzPts val="1400"/>
              <a:buFont typeface="Forum"/>
              <a:buNone/>
              <a:defRPr sz="1400" b="0" i="0" u="none" strike="noStrike" cap="none">
                <a:solidFill>
                  <a:schemeClr val="lt2"/>
                </a:solidFill>
                <a:latin typeface="Forum"/>
                <a:ea typeface="Forum"/>
                <a:cs typeface="Forum"/>
                <a:sym typeface="Forum"/>
              </a:defRPr>
            </a:lvl8pPr>
            <a:lvl9pPr marL="4114800" marR="0" lvl="8" indent="-317500" algn="l" rtl="0">
              <a:lnSpc>
                <a:spcPct val="100000"/>
              </a:lnSpc>
              <a:spcBef>
                <a:spcPts val="1600"/>
              </a:spcBef>
              <a:spcAft>
                <a:spcPts val="1600"/>
              </a:spcAft>
              <a:buClr>
                <a:schemeClr val="dk2"/>
              </a:buClr>
              <a:buSzPts val="1400"/>
              <a:buFont typeface="Forum"/>
              <a:buNone/>
              <a:defRPr sz="1400" b="0" i="0" u="none" strike="noStrike" cap="none">
                <a:solidFill>
                  <a:schemeClr val="dk2"/>
                </a:solidFill>
                <a:latin typeface="Forum"/>
                <a:ea typeface="Forum"/>
                <a:cs typeface="Forum"/>
                <a:sym typeface="Forum"/>
              </a:defRPr>
            </a:lvl9pPr>
          </a:lstStyle>
          <a:p>
            <a:pPr marL="0" indent="0"/>
            <a:r>
              <a:rPr lang="en-IN"/>
              <a:t>Conclusion </a:t>
            </a:r>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70"/>
        <p:cNvGrpSpPr/>
        <p:nvPr/>
      </p:nvGrpSpPr>
      <p:grpSpPr>
        <a:xfrm>
          <a:off x="0" y="0"/>
          <a:ext cx="0" cy="0"/>
          <a:chOff x="0" y="0"/>
          <a:chExt cx="0" cy="0"/>
        </a:xfrm>
      </p:grpSpPr>
      <p:sp>
        <p:nvSpPr>
          <p:cNvPr id="1271" name="Google Shape;1271;p44"/>
          <p:cNvSpPr txBox="1">
            <a:spLocks noGrp="1"/>
          </p:cNvSpPr>
          <p:nvPr>
            <p:ph type="body" idx="1"/>
          </p:nvPr>
        </p:nvSpPr>
        <p:spPr>
          <a:xfrm>
            <a:off x="719989" y="1147832"/>
            <a:ext cx="3965100" cy="3250315"/>
          </a:xfrm>
          <a:prstGeom prst="rect">
            <a:avLst/>
          </a:prstGeom>
        </p:spPr>
        <p:txBody>
          <a:bodyPr spcFirstLastPara="1" wrap="square" lIns="91425" tIns="91425" rIns="91425" bIns="91425" anchor="t" anchorCtr="0">
            <a:noAutofit/>
          </a:bodyPr>
          <a:lstStyle/>
          <a:p>
            <a:pPr marL="0" lvl="0" indent="0">
              <a:buNone/>
            </a:pPr>
            <a:r>
              <a:rPr lang="en-US" dirty="0"/>
              <a:t> </a:t>
            </a:r>
            <a:r>
              <a:rPr lang="en-US" dirty="0">
                <a:solidFill>
                  <a:schemeClr val="accent2">
                    <a:lumMod val="10000"/>
                  </a:schemeClr>
                </a:solidFill>
              </a:rPr>
              <a:t>Using Machine Learning, to create a fashion recommendation system that works like highly personalized online shopping recommendations. Unlike other areas, fashion recommendations should not be based solely on a customer's taste and past activity. Creating a fashion recommendation system is complicated by many external factors (many of which are emotional). In addition to fashion rules, dress codes, and current trends, one must consider public perceptions.</a:t>
            </a:r>
            <a:endParaRPr dirty="0">
              <a:solidFill>
                <a:schemeClr val="accent2">
                  <a:lumMod val="10000"/>
                </a:schemeClr>
              </a:solidFill>
            </a:endParaRPr>
          </a:p>
        </p:txBody>
      </p:sp>
      <p:sp>
        <p:nvSpPr>
          <p:cNvPr id="1272" name="Google Shape;1272;p44"/>
          <p:cNvSpPr txBox="1">
            <a:spLocks noGrp="1"/>
          </p:cNvSpPr>
          <p:nvPr>
            <p:ph type="title"/>
          </p:nvPr>
        </p:nvSpPr>
        <p:spPr>
          <a:xfrm>
            <a:off x="719989" y="300145"/>
            <a:ext cx="2683580" cy="1098300"/>
          </a:xfrm>
          <a:prstGeom prst="rect">
            <a:avLst/>
          </a:prstGeom>
        </p:spPr>
        <p:txBody>
          <a:bodyPr spcFirstLastPara="1" wrap="square" lIns="91425" tIns="91425" rIns="91425" bIns="91425" anchor="t" anchorCtr="0">
            <a:noAutofit/>
          </a:bodyPr>
          <a:lstStyle/>
          <a:p>
            <a:r>
              <a:rPr lang="en-IN" dirty="0"/>
              <a:t>Introduction</a:t>
            </a:r>
            <a:br>
              <a:rPr lang="en-IN" dirty="0"/>
            </a:br>
            <a:endParaRPr dirty="0"/>
          </a:p>
        </p:txBody>
      </p:sp>
      <p:grpSp>
        <p:nvGrpSpPr>
          <p:cNvPr id="1276" name="Google Shape;1276;p44"/>
          <p:cNvGrpSpPr/>
          <p:nvPr/>
        </p:nvGrpSpPr>
        <p:grpSpPr>
          <a:xfrm rot="-6981143">
            <a:off x="6747245" y="-631129"/>
            <a:ext cx="1369379" cy="1535908"/>
            <a:chOff x="133850" y="3655250"/>
            <a:chExt cx="1369350" cy="1535875"/>
          </a:xfrm>
        </p:grpSpPr>
        <p:sp>
          <p:nvSpPr>
            <p:cNvPr id="1277" name="Google Shape;1277;p44"/>
            <p:cNvSpPr/>
            <p:nvPr/>
          </p:nvSpPr>
          <p:spPr>
            <a:xfrm flipH="1">
              <a:off x="133850" y="3655250"/>
              <a:ext cx="1369350" cy="1535875"/>
            </a:xfrm>
            <a:custGeom>
              <a:avLst/>
              <a:gdLst/>
              <a:ahLst/>
              <a:cxnLst/>
              <a:rect l="l" t="t" r="r" b="b"/>
              <a:pathLst>
                <a:path w="54774" h="61435" extrusionOk="0">
                  <a:moveTo>
                    <a:pt x="16255" y="15733"/>
                  </a:moveTo>
                  <a:cubicBezTo>
                    <a:pt x="17501" y="16186"/>
                    <a:pt x="18787" y="16558"/>
                    <a:pt x="20015" y="17025"/>
                  </a:cubicBezTo>
                  <a:cubicBezTo>
                    <a:pt x="21383" y="17558"/>
                    <a:pt x="22684" y="18226"/>
                    <a:pt x="23751" y="19226"/>
                  </a:cubicBezTo>
                  <a:cubicBezTo>
                    <a:pt x="24818" y="20227"/>
                    <a:pt x="25586" y="21495"/>
                    <a:pt x="26153" y="22829"/>
                  </a:cubicBezTo>
                  <a:cubicBezTo>
                    <a:pt x="26577" y="23794"/>
                    <a:pt x="26884" y="24809"/>
                    <a:pt x="27157" y="25839"/>
                  </a:cubicBezTo>
                  <a:lnTo>
                    <a:pt x="27157" y="25839"/>
                  </a:lnTo>
                  <a:cubicBezTo>
                    <a:pt x="26858" y="25471"/>
                    <a:pt x="26524" y="25123"/>
                    <a:pt x="26153" y="24797"/>
                  </a:cubicBezTo>
                  <a:cubicBezTo>
                    <a:pt x="24952" y="23730"/>
                    <a:pt x="23518" y="22962"/>
                    <a:pt x="22117" y="22162"/>
                  </a:cubicBezTo>
                  <a:cubicBezTo>
                    <a:pt x="20682" y="21328"/>
                    <a:pt x="19248" y="20427"/>
                    <a:pt x="18147" y="19193"/>
                  </a:cubicBezTo>
                  <a:cubicBezTo>
                    <a:pt x="17252" y="18177"/>
                    <a:pt x="16655" y="16985"/>
                    <a:pt x="16255" y="15733"/>
                  </a:cubicBezTo>
                  <a:close/>
                  <a:moveTo>
                    <a:pt x="15834" y="335"/>
                  </a:moveTo>
                  <a:cubicBezTo>
                    <a:pt x="20799" y="3184"/>
                    <a:pt x="26371" y="6512"/>
                    <a:pt x="28087" y="12388"/>
                  </a:cubicBezTo>
                  <a:cubicBezTo>
                    <a:pt x="29021" y="15557"/>
                    <a:pt x="28154" y="18793"/>
                    <a:pt x="27921" y="21995"/>
                  </a:cubicBezTo>
                  <a:cubicBezTo>
                    <a:pt x="27798" y="23760"/>
                    <a:pt x="27896" y="25526"/>
                    <a:pt x="28103" y="27282"/>
                  </a:cubicBezTo>
                  <a:lnTo>
                    <a:pt x="28103" y="27282"/>
                  </a:lnTo>
                  <a:cubicBezTo>
                    <a:pt x="27928" y="26946"/>
                    <a:pt x="27733" y="26623"/>
                    <a:pt x="27515" y="26313"/>
                  </a:cubicBezTo>
                  <a:lnTo>
                    <a:pt x="27515" y="26313"/>
                  </a:lnTo>
                  <a:cubicBezTo>
                    <a:pt x="27294" y="25421"/>
                    <a:pt x="27044" y="24546"/>
                    <a:pt x="26720" y="23696"/>
                  </a:cubicBezTo>
                  <a:cubicBezTo>
                    <a:pt x="26253" y="22329"/>
                    <a:pt x="25619" y="21028"/>
                    <a:pt x="24718" y="19927"/>
                  </a:cubicBezTo>
                  <a:cubicBezTo>
                    <a:pt x="23818" y="18793"/>
                    <a:pt x="22650" y="17959"/>
                    <a:pt x="21383" y="17358"/>
                  </a:cubicBezTo>
                  <a:cubicBezTo>
                    <a:pt x="19730" y="16551"/>
                    <a:pt x="17897" y="16081"/>
                    <a:pt x="16164" y="15438"/>
                  </a:cubicBezTo>
                  <a:lnTo>
                    <a:pt x="16164" y="15438"/>
                  </a:lnTo>
                  <a:cubicBezTo>
                    <a:pt x="16053" y="15059"/>
                    <a:pt x="15959" y="14675"/>
                    <a:pt x="15879" y="14289"/>
                  </a:cubicBezTo>
                  <a:cubicBezTo>
                    <a:pt x="15512" y="12421"/>
                    <a:pt x="15478" y="10553"/>
                    <a:pt x="15512" y="8652"/>
                  </a:cubicBezTo>
                  <a:cubicBezTo>
                    <a:pt x="15545" y="6384"/>
                    <a:pt x="15612" y="4082"/>
                    <a:pt x="15745" y="1814"/>
                  </a:cubicBezTo>
                  <a:cubicBezTo>
                    <a:pt x="15775" y="1313"/>
                    <a:pt x="15804" y="813"/>
                    <a:pt x="15834" y="335"/>
                  </a:cubicBezTo>
                  <a:close/>
                  <a:moveTo>
                    <a:pt x="12425" y="13713"/>
                  </a:moveTo>
                  <a:lnTo>
                    <a:pt x="12425" y="13713"/>
                  </a:lnTo>
                  <a:cubicBezTo>
                    <a:pt x="13488" y="14574"/>
                    <a:pt x="14704" y="15150"/>
                    <a:pt x="15969" y="15627"/>
                  </a:cubicBezTo>
                  <a:lnTo>
                    <a:pt x="15969" y="15627"/>
                  </a:lnTo>
                  <a:cubicBezTo>
                    <a:pt x="16204" y="16409"/>
                    <a:pt x="16512" y="17168"/>
                    <a:pt x="16913" y="17892"/>
                  </a:cubicBezTo>
                  <a:cubicBezTo>
                    <a:pt x="17747" y="19326"/>
                    <a:pt x="18948" y="20427"/>
                    <a:pt x="20349" y="21328"/>
                  </a:cubicBezTo>
                  <a:cubicBezTo>
                    <a:pt x="22713" y="22914"/>
                    <a:pt x="25602" y="24076"/>
                    <a:pt x="27311" y="26431"/>
                  </a:cubicBezTo>
                  <a:lnTo>
                    <a:pt x="27311" y="26431"/>
                  </a:lnTo>
                  <a:cubicBezTo>
                    <a:pt x="27370" y="26665"/>
                    <a:pt x="27429" y="26898"/>
                    <a:pt x="27487" y="27132"/>
                  </a:cubicBezTo>
                  <a:cubicBezTo>
                    <a:pt x="27818" y="28567"/>
                    <a:pt x="28104" y="30002"/>
                    <a:pt x="28419" y="31456"/>
                  </a:cubicBezTo>
                  <a:lnTo>
                    <a:pt x="28419" y="31456"/>
                  </a:lnTo>
                  <a:cubicBezTo>
                    <a:pt x="28377" y="31371"/>
                    <a:pt x="28333" y="31286"/>
                    <a:pt x="28288" y="31202"/>
                  </a:cubicBezTo>
                  <a:cubicBezTo>
                    <a:pt x="27554" y="29867"/>
                    <a:pt x="26420" y="28967"/>
                    <a:pt x="25019" y="28400"/>
                  </a:cubicBezTo>
                  <a:cubicBezTo>
                    <a:pt x="23584" y="27832"/>
                    <a:pt x="22016" y="27599"/>
                    <a:pt x="20515" y="27232"/>
                  </a:cubicBezTo>
                  <a:cubicBezTo>
                    <a:pt x="19148" y="26865"/>
                    <a:pt x="17880" y="26298"/>
                    <a:pt x="16746" y="25431"/>
                  </a:cubicBezTo>
                  <a:cubicBezTo>
                    <a:pt x="15645" y="24597"/>
                    <a:pt x="14678" y="23563"/>
                    <a:pt x="13944" y="22395"/>
                  </a:cubicBezTo>
                  <a:cubicBezTo>
                    <a:pt x="12344" y="19848"/>
                    <a:pt x="11671" y="16662"/>
                    <a:pt x="12425" y="13713"/>
                  </a:cubicBezTo>
                  <a:close/>
                  <a:moveTo>
                    <a:pt x="28619" y="29340"/>
                  </a:moveTo>
                  <a:cubicBezTo>
                    <a:pt x="28707" y="29677"/>
                    <a:pt x="28783" y="30018"/>
                    <a:pt x="28849" y="30361"/>
                  </a:cubicBezTo>
                  <a:lnTo>
                    <a:pt x="28849" y="30361"/>
                  </a:lnTo>
                  <a:cubicBezTo>
                    <a:pt x="28895" y="30750"/>
                    <a:pt x="28948" y="31139"/>
                    <a:pt x="29006" y="31526"/>
                  </a:cubicBezTo>
                  <a:lnTo>
                    <a:pt x="29006" y="31526"/>
                  </a:lnTo>
                  <a:cubicBezTo>
                    <a:pt x="28871" y="30799"/>
                    <a:pt x="28739" y="30071"/>
                    <a:pt x="28619" y="29340"/>
                  </a:cubicBezTo>
                  <a:close/>
                  <a:moveTo>
                    <a:pt x="35923" y="18019"/>
                  </a:moveTo>
                  <a:cubicBezTo>
                    <a:pt x="36485" y="21243"/>
                    <a:pt x="35218" y="24699"/>
                    <a:pt x="32757" y="26865"/>
                  </a:cubicBezTo>
                  <a:cubicBezTo>
                    <a:pt x="31623" y="27832"/>
                    <a:pt x="29889" y="28500"/>
                    <a:pt x="29488" y="30101"/>
                  </a:cubicBezTo>
                  <a:cubicBezTo>
                    <a:pt x="29330" y="30655"/>
                    <a:pt x="29324" y="31245"/>
                    <a:pt x="29360" y="31835"/>
                  </a:cubicBezTo>
                  <a:lnTo>
                    <a:pt x="29360" y="31835"/>
                  </a:lnTo>
                  <a:cubicBezTo>
                    <a:pt x="29259" y="31117"/>
                    <a:pt x="29137" y="30404"/>
                    <a:pt x="28972" y="29702"/>
                  </a:cubicBezTo>
                  <a:lnTo>
                    <a:pt x="28972" y="29702"/>
                  </a:lnTo>
                  <a:cubicBezTo>
                    <a:pt x="28742" y="27251"/>
                    <a:pt x="28843" y="24810"/>
                    <a:pt x="29689" y="22429"/>
                  </a:cubicBezTo>
                  <a:cubicBezTo>
                    <a:pt x="30122" y="21161"/>
                    <a:pt x="30856" y="19927"/>
                    <a:pt x="31990" y="19193"/>
                  </a:cubicBezTo>
                  <a:cubicBezTo>
                    <a:pt x="33181" y="18388"/>
                    <a:pt x="34652" y="18546"/>
                    <a:pt x="35923" y="18019"/>
                  </a:cubicBezTo>
                  <a:close/>
                  <a:moveTo>
                    <a:pt x="27676" y="26984"/>
                  </a:moveTo>
                  <a:cubicBezTo>
                    <a:pt x="27800" y="27191"/>
                    <a:pt x="27915" y="27407"/>
                    <a:pt x="28021" y="27632"/>
                  </a:cubicBezTo>
                  <a:cubicBezTo>
                    <a:pt x="28084" y="27772"/>
                    <a:pt x="28144" y="27912"/>
                    <a:pt x="28201" y="28054"/>
                  </a:cubicBezTo>
                  <a:lnTo>
                    <a:pt x="28201" y="28054"/>
                  </a:lnTo>
                  <a:cubicBezTo>
                    <a:pt x="28381" y="29389"/>
                    <a:pt x="28615" y="30718"/>
                    <a:pt x="28855" y="32035"/>
                  </a:cubicBezTo>
                  <a:cubicBezTo>
                    <a:pt x="28921" y="32394"/>
                    <a:pt x="28988" y="32752"/>
                    <a:pt x="29054" y="33111"/>
                  </a:cubicBezTo>
                  <a:lnTo>
                    <a:pt x="29054" y="33111"/>
                  </a:lnTo>
                  <a:cubicBezTo>
                    <a:pt x="29003" y="32936"/>
                    <a:pt x="28949" y="32764"/>
                    <a:pt x="28890" y="32592"/>
                  </a:cubicBezTo>
                  <a:lnTo>
                    <a:pt x="28890" y="32592"/>
                  </a:lnTo>
                  <a:cubicBezTo>
                    <a:pt x="28579" y="31084"/>
                    <a:pt x="28250" y="29575"/>
                    <a:pt x="27921" y="28066"/>
                  </a:cubicBezTo>
                  <a:cubicBezTo>
                    <a:pt x="27840" y="27703"/>
                    <a:pt x="27759" y="27343"/>
                    <a:pt x="27676" y="26984"/>
                  </a:cubicBezTo>
                  <a:close/>
                  <a:moveTo>
                    <a:pt x="45909" y="16990"/>
                  </a:moveTo>
                  <a:cubicBezTo>
                    <a:pt x="46064" y="16990"/>
                    <a:pt x="46212" y="17037"/>
                    <a:pt x="46334" y="17158"/>
                  </a:cubicBezTo>
                  <a:cubicBezTo>
                    <a:pt x="46567" y="17392"/>
                    <a:pt x="46567" y="17825"/>
                    <a:pt x="46601" y="18159"/>
                  </a:cubicBezTo>
                  <a:cubicBezTo>
                    <a:pt x="46601" y="18826"/>
                    <a:pt x="46634" y="19527"/>
                    <a:pt x="46634" y="20227"/>
                  </a:cubicBezTo>
                  <a:cubicBezTo>
                    <a:pt x="46601" y="21661"/>
                    <a:pt x="46534" y="23096"/>
                    <a:pt x="46167" y="24463"/>
                  </a:cubicBezTo>
                  <a:cubicBezTo>
                    <a:pt x="45800" y="25898"/>
                    <a:pt x="45166" y="27199"/>
                    <a:pt x="44166" y="28233"/>
                  </a:cubicBezTo>
                  <a:cubicBezTo>
                    <a:pt x="43098" y="29367"/>
                    <a:pt x="41831" y="30268"/>
                    <a:pt x="40563" y="31168"/>
                  </a:cubicBezTo>
                  <a:cubicBezTo>
                    <a:pt x="39229" y="32136"/>
                    <a:pt x="37894" y="33036"/>
                    <a:pt x="36493" y="33937"/>
                  </a:cubicBezTo>
                  <a:cubicBezTo>
                    <a:pt x="35793" y="34370"/>
                    <a:pt x="35092" y="34804"/>
                    <a:pt x="34392" y="35238"/>
                  </a:cubicBezTo>
                  <a:cubicBezTo>
                    <a:pt x="33725" y="35638"/>
                    <a:pt x="33058" y="35972"/>
                    <a:pt x="32424" y="36405"/>
                  </a:cubicBezTo>
                  <a:cubicBezTo>
                    <a:pt x="31924" y="36806"/>
                    <a:pt x="31457" y="37273"/>
                    <a:pt x="31190" y="37840"/>
                  </a:cubicBezTo>
                  <a:cubicBezTo>
                    <a:pt x="30939" y="38372"/>
                    <a:pt x="30806" y="38964"/>
                    <a:pt x="30763" y="39531"/>
                  </a:cubicBezTo>
                  <a:lnTo>
                    <a:pt x="30763" y="39531"/>
                  </a:lnTo>
                  <a:cubicBezTo>
                    <a:pt x="30761" y="39501"/>
                    <a:pt x="30758" y="39471"/>
                    <a:pt x="30756" y="39441"/>
                  </a:cubicBezTo>
                  <a:cubicBezTo>
                    <a:pt x="30723" y="38640"/>
                    <a:pt x="30723" y="37806"/>
                    <a:pt x="30923" y="37006"/>
                  </a:cubicBezTo>
                  <a:cubicBezTo>
                    <a:pt x="31290" y="35605"/>
                    <a:pt x="32391" y="34604"/>
                    <a:pt x="33391" y="33637"/>
                  </a:cubicBezTo>
                  <a:cubicBezTo>
                    <a:pt x="34392" y="32669"/>
                    <a:pt x="35293" y="31602"/>
                    <a:pt x="35926" y="30368"/>
                  </a:cubicBezTo>
                  <a:cubicBezTo>
                    <a:pt x="36660" y="29033"/>
                    <a:pt x="37027" y="27599"/>
                    <a:pt x="37327" y="26131"/>
                  </a:cubicBezTo>
                  <a:cubicBezTo>
                    <a:pt x="37628" y="24697"/>
                    <a:pt x="37961" y="23263"/>
                    <a:pt x="38828" y="22028"/>
                  </a:cubicBezTo>
                  <a:cubicBezTo>
                    <a:pt x="40330" y="19827"/>
                    <a:pt x="42831" y="18459"/>
                    <a:pt x="45133" y="17258"/>
                  </a:cubicBezTo>
                  <a:cubicBezTo>
                    <a:pt x="45345" y="17131"/>
                    <a:pt x="45638" y="16990"/>
                    <a:pt x="45909" y="16990"/>
                  </a:cubicBezTo>
                  <a:close/>
                  <a:moveTo>
                    <a:pt x="2402" y="29459"/>
                  </a:moveTo>
                  <a:cubicBezTo>
                    <a:pt x="2837" y="29459"/>
                    <a:pt x="3260" y="29503"/>
                    <a:pt x="3570" y="29534"/>
                  </a:cubicBezTo>
                  <a:cubicBezTo>
                    <a:pt x="4971" y="29700"/>
                    <a:pt x="6339" y="30067"/>
                    <a:pt x="7640" y="30601"/>
                  </a:cubicBezTo>
                  <a:cubicBezTo>
                    <a:pt x="10241" y="31602"/>
                    <a:pt x="12610" y="33070"/>
                    <a:pt x="14978" y="34537"/>
                  </a:cubicBezTo>
                  <a:cubicBezTo>
                    <a:pt x="17213" y="35905"/>
                    <a:pt x="19448" y="37306"/>
                    <a:pt x="21349" y="39107"/>
                  </a:cubicBezTo>
                  <a:cubicBezTo>
                    <a:pt x="22317" y="40008"/>
                    <a:pt x="23184" y="40975"/>
                    <a:pt x="23918" y="42043"/>
                  </a:cubicBezTo>
                  <a:cubicBezTo>
                    <a:pt x="24652" y="43110"/>
                    <a:pt x="25219" y="44278"/>
                    <a:pt x="25919" y="45378"/>
                  </a:cubicBezTo>
                  <a:cubicBezTo>
                    <a:pt x="26586" y="46412"/>
                    <a:pt x="27354" y="47313"/>
                    <a:pt x="28388" y="48047"/>
                  </a:cubicBezTo>
                  <a:cubicBezTo>
                    <a:pt x="29302" y="48712"/>
                    <a:pt x="30355" y="49262"/>
                    <a:pt x="31106" y="50118"/>
                  </a:cubicBezTo>
                  <a:lnTo>
                    <a:pt x="31106" y="50118"/>
                  </a:lnTo>
                  <a:cubicBezTo>
                    <a:pt x="29246" y="48984"/>
                    <a:pt x="27284" y="47940"/>
                    <a:pt x="25152" y="47513"/>
                  </a:cubicBezTo>
                  <a:cubicBezTo>
                    <a:pt x="24464" y="47377"/>
                    <a:pt x="23774" y="47330"/>
                    <a:pt x="23084" y="47330"/>
                  </a:cubicBezTo>
                  <a:cubicBezTo>
                    <a:pt x="21453" y="47330"/>
                    <a:pt x="19817" y="47596"/>
                    <a:pt x="18188" y="47596"/>
                  </a:cubicBezTo>
                  <a:cubicBezTo>
                    <a:pt x="17629" y="47596"/>
                    <a:pt x="17070" y="47564"/>
                    <a:pt x="16513" y="47480"/>
                  </a:cubicBezTo>
                  <a:cubicBezTo>
                    <a:pt x="11142" y="46646"/>
                    <a:pt x="7106" y="42510"/>
                    <a:pt x="4270" y="38173"/>
                  </a:cubicBezTo>
                  <a:cubicBezTo>
                    <a:pt x="3503" y="36972"/>
                    <a:pt x="2803" y="35738"/>
                    <a:pt x="2102" y="34504"/>
                  </a:cubicBezTo>
                  <a:cubicBezTo>
                    <a:pt x="1802" y="33903"/>
                    <a:pt x="1468" y="33303"/>
                    <a:pt x="1135" y="32703"/>
                  </a:cubicBezTo>
                  <a:cubicBezTo>
                    <a:pt x="801" y="32102"/>
                    <a:pt x="368" y="31435"/>
                    <a:pt x="401" y="30735"/>
                  </a:cubicBezTo>
                  <a:cubicBezTo>
                    <a:pt x="401" y="29676"/>
                    <a:pt x="1433" y="29459"/>
                    <a:pt x="2402" y="29459"/>
                  </a:cubicBezTo>
                  <a:close/>
                  <a:moveTo>
                    <a:pt x="46224" y="42029"/>
                  </a:moveTo>
                  <a:cubicBezTo>
                    <a:pt x="47017" y="42029"/>
                    <a:pt x="47814" y="42108"/>
                    <a:pt x="48569" y="42410"/>
                  </a:cubicBezTo>
                  <a:cubicBezTo>
                    <a:pt x="49403" y="42743"/>
                    <a:pt x="50103" y="43344"/>
                    <a:pt x="50704" y="44011"/>
                  </a:cubicBezTo>
                  <a:cubicBezTo>
                    <a:pt x="51981" y="45479"/>
                    <a:pt x="52830" y="47254"/>
                    <a:pt x="54334" y="48486"/>
                  </a:cubicBezTo>
                  <a:lnTo>
                    <a:pt x="54334" y="48486"/>
                  </a:lnTo>
                  <a:cubicBezTo>
                    <a:pt x="51901" y="49202"/>
                    <a:pt x="49374" y="49566"/>
                    <a:pt x="46832" y="49566"/>
                  </a:cubicBezTo>
                  <a:cubicBezTo>
                    <a:pt x="45788" y="49566"/>
                    <a:pt x="44742" y="49505"/>
                    <a:pt x="43699" y="49381"/>
                  </a:cubicBezTo>
                  <a:cubicBezTo>
                    <a:pt x="41897" y="49181"/>
                    <a:pt x="40129" y="48714"/>
                    <a:pt x="38361" y="48180"/>
                  </a:cubicBezTo>
                  <a:cubicBezTo>
                    <a:pt x="37679" y="47994"/>
                    <a:pt x="36968" y="47844"/>
                    <a:pt x="36275" y="47844"/>
                  </a:cubicBezTo>
                  <a:cubicBezTo>
                    <a:pt x="35477" y="47844"/>
                    <a:pt x="34703" y="48043"/>
                    <a:pt x="34025" y="48614"/>
                  </a:cubicBezTo>
                  <a:cubicBezTo>
                    <a:pt x="33378" y="49135"/>
                    <a:pt x="32925" y="49840"/>
                    <a:pt x="32577" y="50598"/>
                  </a:cubicBezTo>
                  <a:lnTo>
                    <a:pt x="32577" y="50598"/>
                  </a:lnTo>
                  <a:cubicBezTo>
                    <a:pt x="32778" y="49499"/>
                    <a:pt x="32920" y="48379"/>
                    <a:pt x="33224" y="47313"/>
                  </a:cubicBezTo>
                  <a:cubicBezTo>
                    <a:pt x="33491" y="46379"/>
                    <a:pt x="33892" y="45478"/>
                    <a:pt x="34559" y="44778"/>
                  </a:cubicBezTo>
                  <a:cubicBezTo>
                    <a:pt x="35326" y="43977"/>
                    <a:pt x="36360" y="43510"/>
                    <a:pt x="37394" y="43210"/>
                  </a:cubicBezTo>
                  <a:cubicBezTo>
                    <a:pt x="38562" y="42877"/>
                    <a:pt x="39762" y="42710"/>
                    <a:pt x="40930" y="42510"/>
                  </a:cubicBezTo>
                  <a:cubicBezTo>
                    <a:pt x="42264" y="42310"/>
                    <a:pt x="43599" y="42176"/>
                    <a:pt x="44933" y="42076"/>
                  </a:cubicBezTo>
                  <a:cubicBezTo>
                    <a:pt x="45357" y="42052"/>
                    <a:pt x="45790" y="42029"/>
                    <a:pt x="46224" y="42029"/>
                  </a:cubicBezTo>
                  <a:close/>
                  <a:moveTo>
                    <a:pt x="32115" y="51022"/>
                  </a:moveTo>
                  <a:cubicBezTo>
                    <a:pt x="32157" y="51047"/>
                    <a:pt x="32200" y="51072"/>
                    <a:pt x="32243" y="51097"/>
                  </a:cubicBezTo>
                  <a:lnTo>
                    <a:pt x="32243" y="51097"/>
                  </a:lnTo>
                  <a:cubicBezTo>
                    <a:pt x="32221" y="51200"/>
                    <a:pt x="32198" y="51302"/>
                    <a:pt x="32175" y="51405"/>
                  </a:cubicBezTo>
                  <a:lnTo>
                    <a:pt x="32175" y="51405"/>
                  </a:lnTo>
                  <a:cubicBezTo>
                    <a:pt x="32155" y="51277"/>
                    <a:pt x="32134" y="51149"/>
                    <a:pt x="32115" y="51022"/>
                  </a:cubicBezTo>
                  <a:close/>
                  <a:moveTo>
                    <a:pt x="31664" y="53330"/>
                  </a:moveTo>
                  <a:cubicBezTo>
                    <a:pt x="31711" y="53345"/>
                    <a:pt x="31758" y="53361"/>
                    <a:pt x="31804" y="53378"/>
                  </a:cubicBezTo>
                  <a:lnTo>
                    <a:pt x="31804" y="53378"/>
                  </a:lnTo>
                  <a:cubicBezTo>
                    <a:pt x="31807" y="53405"/>
                    <a:pt x="31810" y="53432"/>
                    <a:pt x="31813" y="53459"/>
                  </a:cubicBezTo>
                  <a:lnTo>
                    <a:pt x="31813" y="53459"/>
                  </a:lnTo>
                  <a:cubicBezTo>
                    <a:pt x="31764" y="53415"/>
                    <a:pt x="31715" y="53372"/>
                    <a:pt x="31664" y="53330"/>
                  </a:cubicBezTo>
                  <a:close/>
                  <a:moveTo>
                    <a:pt x="32492" y="54544"/>
                  </a:moveTo>
                  <a:lnTo>
                    <a:pt x="32492" y="54544"/>
                  </a:lnTo>
                  <a:cubicBezTo>
                    <a:pt x="32502" y="54550"/>
                    <a:pt x="32513" y="54554"/>
                    <a:pt x="32524" y="54556"/>
                  </a:cubicBezTo>
                  <a:lnTo>
                    <a:pt x="32524" y="54556"/>
                  </a:lnTo>
                  <a:cubicBezTo>
                    <a:pt x="32563" y="54779"/>
                    <a:pt x="32603" y="55001"/>
                    <a:pt x="32645" y="55222"/>
                  </a:cubicBezTo>
                  <a:lnTo>
                    <a:pt x="32645" y="55222"/>
                  </a:lnTo>
                  <a:cubicBezTo>
                    <a:pt x="32591" y="54996"/>
                    <a:pt x="32540" y="54770"/>
                    <a:pt x="32492" y="54544"/>
                  </a:cubicBezTo>
                  <a:close/>
                  <a:moveTo>
                    <a:pt x="32543" y="55737"/>
                  </a:moveTo>
                  <a:cubicBezTo>
                    <a:pt x="32586" y="55904"/>
                    <a:pt x="32630" y="56071"/>
                    <a:pt x="32675" y="56237"/>
                  </a:cubicBezTo>
                  <a:lnTo>
                    <a:pt x="32675" y="56237"/>
                  </a:lnTo>
                  <a:cubicBezTo>
                    <a:pt x="32618" y="56167"/>
                    <a:pt x="32568" y="56090"/>
                    <a:pt x="32526" y="56008"/>
                  </a:cubicBezTo>
                  <a:lnTo>
                    <a:pt x="32526" y="56008"/>
                  </a:lnTo>
                  <a:cubicBezTo>
                    <a:pt x="32545" y="55987"/>
                    <a:pt x="32557" y="55958"/>
                    <a:pt x="32557" y="55919"/>
                  </a:cubicBezTo>
                  <a:cubicBezTo>
                    <a:pt x="32553" y="55859"/>
                    <a:pt x="32548" y="55798"/>
                    <a:pt x="32543" y="55737"/>
                  </a:cubicBezTo>
                  <a:close/>
                  <a:moveTo>
                    <a:pt x="26822" y="51945"/>
                  </a:moveTo>
                  <a:cubicBezTo>
                    <a:pt x="28174" y="51945"/>
                    <a:pt x="29538" y="52264"/>
                    <a:pt x="30688" y="52938"/>
                  </a:cubicBezTo>
                  <a:lnTo>
                    <a:pt x="30688" y="52938"/>
                  </a:lnTo>
                  <a:cubicBezTo>
                    <a:pt x="30666" y="52937"/>
                    <a:pt x="30644" y="52937"/>
                    <a:pt x="30622" y="52937"/>
                  </a:cubicBezTo>
                  <a:cubicBezTo>
                    <a:pt x="29986" y="52937"/>
                    <a:pt x="29347" y="53089"/>
                    <a:pt x="28755" y="53351"/>
                  </a:cubicBezTo>
                  <a:cubicBezTo>
                    <a:pt x="27520" y="53851"/>
                    <a:pt x="26553" y="54818"/>
                    <a:pt x="25619" y="55786"/>
                  </a:cubicBezTo>
                  <a:cubicBezTo>
                    <a:pt x="24652" y="56820"/>
                    <a:pt x="23718" y="57854"/>
                    <a:pt x="22584" y="58688"/>
                  </a:cubicBezTo>
                  <a:cubicBezTo>
                    <a:pt x="21483" y="59522"/>
                    <a:pt x="20282" y="60222"/>
                    <a:pt x="19048" y="60789"/>
                  </a:cubicBezTo>
                  <a:cubicBezTo>
                    <a:pt x="18615" y="60952"/>
                    <a:pt x="18117" y="61202"/>
                    <a:pt x="17641" y="61202"/>
                  </a:cubicBezTo>
                  <a:cubicBezTo>
                    <a:pt x="17530" y="61202"/>
                    <a:pt x="17420" y="61188"/>
                    <a:pt x="17313" y="61156"/>
                  </a:cubicBezTo>
                  <a:cubicBezTo>
                    <a:pt x="16513" y="60889"/>
                    <a:pt x="17213" y="59722"/>
                    <a:pt x="17447" y="59255"/>
                  </a:cubicBezTo>
                  <a:cubicBezTo>
                    <a:pt x="17980" y="58087"/>
                    <a:pt x="18614" y="56987"/>
                    <a:pt x="19415" y="55986"/>
                  </a:cubicBezTo>
                  <a:cubicBezTo>
                    <a:pt x="20949" y="54051"/>
                    <a:pt x="23017" y="52483"/>
                    <a:pt x="25486" y="52050"/>
                  </a:cubicBezTo>
                  <a:cubicBezTo>
                    <a:pt x="25924" y="51981"/>
                    <a:pt x="26372" y="51945"/>
                    <a:pt x="26822" y="51945"/>
                  </a:cubicBezTo>
                  <a:close/>
                  <a:moveTo>
                    <a:pt x="15710" y="0"/>
                  </a:moveTo>
                  <a:cubicBezTo>
                    <a:pt x="15649" y="0"/>
                    <a:pt x="15612" y="38"/>
                    <a:pt x="15612" y="113"/>
                  </a:cubicBezTo>
                  <a:cubicBezTo>
                    <a:pt x="15445" y="2414"/>
                    <a:pt x="15345" y="4716"/>
                    <a:pt x="15278" y="7018"/>
                  </a:cubicBezTo>
                  <a:cubicBezTo>
                    <a:pt x="15245" y="8952"/>
                    <a:pt x="15212" y="10887"/>
                    <a:pt x="15412" y="12822"/>
                  </a:cubicBezTo>
                  <a:cubicBezTo>
                    <a:pt x="15508" y="13671"/>
                    <a:pt x="15658" y="14513"/>
                    <a:pt x="15884" y="15333"/>
                  </a:cubicBezTo>
                  <a:lnTo>
                    <a:pt x="15884" y="15333"/>
                  </a:lnTo>
                  <a:cubicBezTo>
                    <a:pt x="14642" y="14854"/>
                    <a:pt x="13460" y="14270"/>
                    <a:pt x="12443" y="13389"/>
                  </a:cubicBezTo>
                  <a:cubicBezTo>
                    <a:pt x="12419" y="13365"/>
                    <a:pt x="12387" y="13354"/>
                    <a:pt x="12356" y="13354"/>
                  </a:cubicBezTo>
                  <a:cubicBezTo>
                    <a:pt x="12298" y="13354"/>
                    <a:pt x="12243" y="13391"/>
                    <a:pt x="12243" y="13456"/>
                  </a:cubicBezTo>
                  <a:cubicBezTo>
                    <a:pt x="10775" y="18659"/>
                    <a:pt x="13677" y="24664"/>
                    <a:pt x="18647" y="26832"/>
                  </a:cubicBezTo>
                  <a:cubicBezTo>
                    <a:pt x="21416" y="28033"/>
                    <a:pt x="24985" y="27766"/>
                    <a:pt x="27187" y="30101"/>
                  </a:cubicBezTo>
                  <a:cubicBezTo>
                    <a:pt x="27953" y="30914"/>
                    <a:pt x="28427" y="31934"/>
                    <a:pt x="28756" y="33012"/>
                  </a:cubicBezTo>
                  <a:lnTo>
                    <a:pt x="28756" y="33012"/>
                  </a:lnTo>
                  <a:cubicBezTo>
                    <a:pt x="28995" y="34148"/>
                    <a:pt x="29229" y="35287"/>
                    <a:pt x="29458" y="36430"/>
                  </a:cubicBezTo>
                  <a:lnTo>
                    <a:pt x="29458" y="36430"/>
                  </a:lnTo>
                  <a:cubicBezTo>
                    <a:pt x="29604" y="37453"/>
                    <a:pt x="29718" y="38486"/>
                    <a:pt x="29855" y="39508"/>
                  </a:cubicBezTo>
                  <a:cubicBezTo>
                    <a:pt x="30319" y="42982"/>
                    <a:pt x="30802" y="46456"/>
                    <a:pt x="31274" y="49930"/>
                  </a:cubicBezTo>
                  <a:lnTo>
                    <a:pt x="31274" y="49930"/>
                  </a:lnTo>
                  <a:cubicBezTo>
                    <a:pt x="31114" y="49745"/>
                    <a:pt x="30940" y="49572"/>
                    <a:pt x="30756" y="49415"/>
                  </a:cubicBezTo>
                  <a:cubicBezTo>
                    <a:pt x="29722" y="48481"/>
                    <a:pt x="28421" y="47914"/>
                    <a:pt x="27420" y="46913"/>
                  </a:cubicBezTo>
                  <a:cubicBezTo>
                    <a:pt x="26486" y="45945"/>
                    <a:pt x="25819" y="44745"/>
                    <a:pt x="25185" y="43610"/>
                  </a:cubicBezTo>
                  <a:cubicBezTo>
                    <a:pt x="24518" y="42443"/>
                    <a:pt x="23784" y="41342"/>
                    <a:pt x="22917" y="40341"/>
                  </a:cubicBezTo>
                  <a:cubicBezTo>
                    <a:pt x="21149" y="38340"/>
                    <a:pt x="18981" y="36739"/>
                    <a:pt x="16713" y="35304"/>
                  </a:cubicBezTo>
                  <a:cubicBezTo>
                    <a:pt x="14344" y="33770"/>
                    <a:pt x="11876" y="32236"/>
                    <a:pt x="9307" y="31035"/>
                  </a:cubicBezTo>
                  <a:cubicBezTo>
                    <a:pt x="8040" y="30434"/>
                    <a:pt x="6739" y="29934"/>
                    <a:pt x="5371" y="29600"/>
                  </a:cubicBezTo>
                  <a:cubicBezTo>
                    <a:pt x="4704" y="29434"/>
                    <a:pt x="4037" y="29334"/>
                    <a:pt x="3336" y="29267"/>
                  </a:cubicBezTo>
                  <a:cubicBezTo>
                    <a:pt x="3008" y="29249"/>
                    <a:pt x="2660" y="29220"/>
                    <a:pt x="2313" y="29220"/>
                  </a:cubicBezTo>
                  <a:cubicBezTo>
                    <a:pt x="2026" y="29220"/>
                    <a:pt x="1740" y="29240"/>
                    <a:pt x="1468" y="29300"/>
                  </a:cubicBezTo>
                  <a:cubicBezTo>
                    <a:pt x="968" y="29400"/>
                    <a:pt x="468" y="29634"/>
                    <a:pt x="268" y="30134"/>
                  </a:cubicBezTo>
                  <a:cubicBezTo>
                    <a:pt x="1" y="30668"/>
                    <a:pt x="168" y="31268"/>
                    <a:pt x="401" y="31802"/>
                  </a:cubicBezTo>
                  <a:cubicBezTo>
                    <a:pt x="668" y="32436"/>
                    <a:pt x="1035" y="33070"/>
                    <a:pt x="1368" y="33670"/>
                  </a:cubicBezTo>
                  <a:cubicBezTo>
                    <a:pt x="1735" y="34304"/>
                    <a:pt x="2069" y="34938"/>
                    <a:pt x="2436" y="35571"/>
                  </a:cubicBezTo>
                  <a:cubicBezTo>
                    <a:pt x="5104" y="40308"/>
                    <a:pt x="8540" y="44978"/>
                    <a:pt x="13811" y="46980"/>
                  </a:cubicBezTo>
                  <a:cubicBezTo>
                    <a:pt x="15011" y="47447"/>
                    <a:pt x="16279" y="47747"/>
                    <a:pt x="17547" y="47813"/>
                  </a:cubicBezTo>
                  <a:cubicBezTo>
                    <a:pt x="17789" y="47829"/>
                    <a:pt x="18032" y="47836"/>
                    <a:pt x="18273" y="47836"/>
                  </a:cubicBezTo>
                  <a:cubicBezTo>
                    <a:pt x="19591" y="47836"/>
                    <a:pt x="20892" y="47636"/>
                    <a:pt x="22217" y="47580"/>
                  </a:cubicBezTo>
                  <a:cubicBezTo>
                    <a:pt x="22425" y="47571"/>
                    <a:pt x="22632" y="47566"/>
                    <a:pt x="22840" y="47566"/>
                  </a:cubicBezTo>
                  <a:cubicBezTo>
                    <a:pt x="24125" y="47566"/>
                    <a:pt x="25389" y="47749"/>
                    <a:pt x="26653" y="48180"/>
                  </a:cubicBezTo>
                  <a:cubicBezTo>
                    <a:pt x="28021" y="48647"/>
                    <a:pt x="29322" y="49348"/>
                    <a:pt x="30556" y="50082"/>
                  </a:cubicBezTo>
                  <a:cubicBezTo>
                    <a:pt x="30823" y="50245"/>
                    <a:pt x="31091" y="50409"/>
                    <a:pt x="31361" y="50572"/>
                  </a:cubicBezTo>
                  <a:lnTo>
                    <a:pt x="31361" y="50572"/>
                  </a:lnTo>
                  <a:cubicBezTo>
                    <a:pt x="31472" y="51387"/>
                    <a:pt x="31581" y="52202"/>
                    <a:pt x="31690" y="53017"/>
                  </a:cubicBezTo>
                  <a:cubicBezTo>
                    <a:pt x="31690" y="53074"/>
                    <a:pt x="31727" y="53101"/>
                    <a:pt x="31772" y="53105"/>
                  </a:cubicBezTo>
                  <a:lnTo>
                    <a:pt x="31772" y="53105"/>
                  </a:lnTo>
                  <a:cubicBezTo>
                    <a:pt x="31772" y="53109"/>
                    <a:pt x="31773" y="53113"/>
                    <a:pt x="31773" y="53117"/>
                  </a:cubicBezTo>
                  <a:lnTo>
                    <a:pt x="31773" y="53117"/>
                  </a:lnTo>
                  <a:cubicBezTo>
                    <a:pt x="31587" y="53056"/>
                    <a:pt x="31398" y="53011"/>
                    <a:pt x="31208" y="52982"/>
                  </a:cubicBezTo>
                  <a:lnTo>
                    <a:pt x="31208" y="52982"/>
                  </a:lnTo>
                  <a:cubicBezTo>
                    <a:pt x="29975" y="52127"/>
                    <a:pt x="28457" y="51708"/>
                    <a:pt x="26943" y="51708"/>
                  </a:cubicBezTo>
                  <a:cubicBezTo>
                    <a:pt x="26824" y="51708"/>
                    <a:pt x="26705" y="51711"/>
                    <a:pt x="26586" y="51716"/>
                  </a:cubicBezTo>
                  <a:cubicBezTo>
                    <a:pt x="24051" y="51783"/>
                    <a:pt x="21783" y="53051"/>
                    <a:pt x="20048" y="54885"/>
                  </a:cubicBezTo>
                  <a:cubicBezTo>
                    <a:pt x="19114" y="55853"/>
                    <a:pt x="18381" y="56953"/>
                    <a:pt x="17747" y="58121"/>
                  </a:cubicBezTo>
                  <a:cubicBezTo>
                    <a:pt x="17447" y="58688"/>
                    <a:pt x="17146" y="59255"/>
                    <a:pt x="16913" y="59855"/>
                  </a:cubicBezTo>
                  <a:cubicBezTo>
                    <a:pt x="16713" y="60322"/>
                    <a:pt x="16513" y="60990"/>
                    <a:pt x="17080" y="61323"/>
                  </a:cubicBezTo>
                  <a:cubicBezTo>
                    <a:pt x="17250" y="61402"/>
                    <a:pt x="17436" y="61434"/>
                    <a:pt x="17624" y="61434"/>
                  </a:cubicBezTo>
                  <a:cubicBezTo>
                    <a:pt x="17913" y="61434"/>
                    <a:pt x="18204" y="61358"/>
                    <a:pt x="18447" y="61256"/>
                  </a:cubicBezTo>
                  <a:cubicBezTo>
                    <a:pt x="19114" y="61023"/>
                    <a:pt x="19782" y="60723"/>
                    <a:pt x="20415" y="60389"/>
                  </a:cubicBezTo>
                  <a:cubicBezTo>
                    <a:pt x="21683" y="59689"/>
                    <a:pt x="22884" y="58855"/>
                    <a:pt x="23951" y="57854"/>
                  </a:cubicBezTo>
                  <a:cubicBezTo>
                    <a:pt x="25185" y="56720"/>
                    <a:pt x="26219" y="55319"/>
                    <a:pt x="27587" y="54285"/>
                  </a:cubicBezTo>
                  <a:cubicBezTo>
                    <a:pt x="28441" y="53655"/>
                    <a:pt x="29553" y="53178"/>
                    <a:pt x="30646" y="53178"/>
                  </a:cubicBezTo>
                  <a:cubicBezTo>
                    <a:pt x="30801" y="53178"/>
                    <a:pt x="30955" y="53187"/>
                    <a:pt x="31109" y="53207"/>
                  </a:cubicBezTo>
                  <a:lnTo>
                    <a:pt x="31109" y="53207"/>
                  </a:lnTo>
                  <a:cubicBezTo>
                    <a:pt x="31373" y="53392"/>
                    <a:pt x="31623" y="53598"/>
                    <a:pt x="31855" y="53825"/>
                  </a:cubicBezTo>
                  <a:lnTo>
                    <a:pt x="31855" y="53825"/>
                  </a:lnTo>
                  <a:cubicBezTo>
                    <a:pt x="31913" y="54329"/>
                    <a:pt x="31971" y="54824"/>
                    <a:pt x="32057" y="55319"/>
                  </a:cubicBezTo>
                  <a:cubicBezTo>
                    <a:pt x="32157" y="55853"/>
                    <a:pt x="32324" y="56386"/>
                    <a:pt x="32824" y="56686"/>
                  </a:cubicBezTo>
                  <a:cubicBezTo>
                    <a:pt x="32839" y="56702"/>
                    <a:pt x="32858" y="56708"/>
                    <a:pt x="32877" y="56708"/>
                  </a:cubicBezTo>
                  <a:cubicBezTo>
                    <a:pt x="32902" y="56708"/>
                    <a:pt x="32928" y="56697"/>
                    <a:pt x="32950" y="56678"/>
                  </a:cubicBezTo>
                  <a:lnTo>
                    <a:pt x="32950" y="56678"/>
                  </a:lnTo>
                  <a:cubicBezTo>
                    <a:pt x="32963" y="56688"/>
                    <a:pt x="32980" y="56692"/>
                    <a:pt x="32999" y="56692"/>
                  </a:cubicBezTo>
                  <a:cubicBezTo>
                    <a:pt x="33064" y="56692"/>
                    <a:pt x="33145" y="56636"/>
                    <a:pt x="33124" y="56553"/>
                  </a:cubicBezTo>
                  <a:cubicBezTo>
                    <a:pt x="32817" y="55101"/>
                    <a:pt x="32545" y="53648"/>
                    <a:pt x="32303" y="52194"/>
                  </a:cubicBezTo>
                  <a:lnTo>
                    <a:pt x="32303" y="52194"/>
                  </a:lnTo>
                  <a:cubicBezTo>
                    <a:pt x="32314" y="52089"/>
                    <a:pt x="32329" y="51985"/>
                    <a:pt x="32347" y="51881"/>
                  </a:cubicBezTo>
                  <a:lnTo>
                    <a:pt x="32347" y="51881"/>
                  </a:lnTo>
                  <a:cubicBezTo>
                    <a:pt x="32703" y="50830"/>
                    <a:pt x="33161" y="49785"/>
                    <a:pt x="33958" y="49014"/>
                  </a:cubicBezTo>
                  <a:cubicBezTo>
                    <a:pt x="34492" y="48481"/>
                    <a:pt x="35193" y="48147"/>
                    <a:pt x="35960" y="48080"/>
                  </a:cubicBezTo>
                  <a:cubicBezTo>
                    <a:pt x="36058" y="48073"/>
                    <a:pt x="36156" y="48070"/>
                    <a:pt x="36253" y="48070"/>
                  </a:cubicBezTo>
                  <a:cubicBezTo>
                    <a:pt x="37077" y="48070"/>
                    <a:pt x="37853" y="48309"/>
                    <a:pt x="38628" y="48547"/>
                  </a:cubicBezTo>
                  <a:cubicBezTo>
                    <a:pt x="41342" y="49361"/>
                    <a:pt x="44121" y="49822"/>
                    <a:pt x="46931" y="49822"/>
                  </a:cubicBezTo>
                  <a:cubicBezTo>
                    <a:pt x="47576" y="49822"/>
                    <a:pt x="48222" y="49798"/>
                    <a:pt x="48869" y="49748"/>
                  </a:cubicBezTo>
                  <a:cubicBezTo>
                    <a:pt x="50837" y="49615"/>
                    <a:pt x="52772" y="49248"/>
                    <a:pt x="54640" y="48681"/>
                  </a:cubicBezTo>
                  <a:cubicBezTo>
                    <a:pt x="54773" y="48647"/>
                    <a:pt x="54773" y="48514"/>
                    <a:pt x="54673" y="48447"/>
                  </a:cubicBezTo>
                  <a:cubicBezTo>
                    <a:pt x="53139" y="47280"/>
                    <a:pt x="52271" y="45512"/>
                    <a:pt x="51037" y="44044"/>
                  </a:cubicBezTo>
                  <a:cubicBezTo>
                    <a:pt x="50470" y="43377"/>
                    <a:pt x="49836" y="42743"/>
                    <a:pt x="49036" y="42343"/>
                  </a:cubicBezTo>
                  <a:cubicBezTo>
                    <a:pt x="48208" y="41916"/>
                    <a:pt x="47274" y="41788"/>
                    <a:pt x="46353" y="41788"/>
                  </a:cubicBezTo>
                  <a:cubicBezTo>
                    <a:pt x="46123" y="41788"/>
                    <a:pt x="45894" y="41796"/>
                    <a:pt x="45667" y="41809"/>
                  </a:cubicBezTo>
                  <a:cubicBezTo>
                    <a:pt x="44332" y="41876"/>
                    <a:pt x="43031" y="42009"/>
                    <a:pt x="41697" y="42176"/>
                  </a:cubicBezTo>
                  <a:cubicBezTo>
                    <a:pt x="40430" y="42376"/>
                    <a:pt x="39162" y="42543"/>
                    <a:pt x="37928" y="42843"/>
                  </a:cubicBezTo>
                  <a:cubicBezTo>
                    <a:pt x="36894" y="43110"/>
                    <a:pt x="35860" y="43444"/>
                    <a:pt x="34992" y="44111"/>
                  </a:cubicBezTo>
                  <a:cubicBezTo>
                    <a:pt x="34225" y="44678"/>
                    <a:pt x="33691" y="45445"/>
                    <a:pt x="33325" y="46346"/>
                  </a:cubicBezTo>
                  <a:cubicBezTo>
                    <a:pt x="32737" y="47770"/>
                    <a:pt x="32593" y="49333"/>
                    <a:pt x="32292" y="50857"/>
                  </a:cubicBezTo>
                  <a:lnTo>
                    <a:pt x="32292" y="50857"/>
                  </a:lnTo>
                  <a:cubicBezTo>
                    <a:pt x="32217" y="50810"/>
                    <a:pt x="32142" y="50762"/>
                    <a:pt x="32068" y="50715"/>
                  </a:cubicBezTo>
                  <a:lnTo>
                    <a:pt x="32068" y="50715"/>
                  </a:lnTo>
                  <a:cubicBezTo>
                    <a:pt x="32019" y="50396"/>
                    <a:pt x="31971" y="50076"/>
                    <a:pt x="31925" y="49756"/>
                  </a:cubicBezTo>
                  <a:lnTo>
                    <a:pt x="31925" y="49756"/>
                  </a:lnTo>
                  <a:cubicBezTo>
                    <a:pt x="31840" y="49087"/>
                    <a:pt x="31749" y="48418"/>
                    <a:pt x="31654" y="47750"/>
                  </a:cubicBezTo>
                  <a:lnTo>
                    <a:pt x="31654" y="47750"/>
                  </a:lnTo>
                  <a:cubicBezTo>
                    <a:pt x="31585" y="47205"/>
                    <a:pt x="31519" y="46659"/>
                    <a:pt x="31457" y="46112"/>
                  </a:cubicBezTo>
                  <a:cubicBezTo>
                    <a:pt x="31379" y="45450"/>
                    <a:pt x="31301" y="44788"/>
                    <a:pt x="31229" y="44126"/>
                  </a:cubicBezTo>
                  <a:lnTo>
                    <a:pt x="31229" y="44126"/>
                  </a:lnTo>
                  <a:cubicBezTo>
                    <a:pt x="31205" y="43861"/>
                    <a:pt x="31180" y="43596"/>
                    <a:pt x="31155" y="43331"/>
                  </a:cubicBezTo>
                  <a:lnTo>
                    <a:pt x="31155" y="43331"/>
                  </a:lnTo>
                  <a:cubicBezTo>
                    <a:pt x="31160" y="43315"/>
                    <a:pt x="31161" y="43297"/>
                    <a:pt x="31156" y="43277"/>
                  </a:cubicBezTo>
                  <a:cubicBezTo>
                    <a:pt x="31152" y="43253"/>
                    <a:pt x="31147" y="43229"/>
                    <a:pt x="31143" y="43205"/>
                  </a:cubicBezTo>
                  <a:lnTo>
                    <a:pt x="31143" y="43205"/>
                  </a:lnTo>
                  <a:cubicBezTo>
                    <a:pt x="31111" y="42874"/>
                    <a:pt x="31078" y="42544"/>
                    <a:pt x="31042" y="42214"/>
                  </a:cubicBezTo>
                  <a:lnTo>
                    <a:pt x="31042" y="42214"/>
                  </a:lnTo>
                  <a:cubicBezTo>
                    <a:pt x="31009" y="41812"/>
                    <a:pt x="30980" y="41410"/>
                    <a:pt x="30956" y="41009"/>
                  </a:cubicBezTo>
                  <a:cubicBezTo>
                    <a:pt x="30889" y="39541"/>
                    <a:pt x="30990" y="37940"/>
                    <a:pt x="32157" y="36906"/>
                  </a:cubicBezTo>
                  <a:cubicBezTo>
                    <a:pt x="32724" y="36405"/>
                    <a:pt x="33458" y="36038"/>
                    <a:pt x="34125" y="35638"/>
                  </a:cubicBezTo>
                  <a:cubicBezTo>
                    <a:pt x="34826" y="35238"/>
                    <a:pt x="35526" y="34804"/>
                    <a:pt x="36227" y="34337"/>
                  </a:cubicBezTo>
                  <a:cubicBezTo>
                    <a:pt x="37694" y="33436"/>
                    <a:pt x="39095" y="32502"/>
                    <a:pt x="40463" y="31502"/>
                  </a:cubicBezTo>
                  <a:cubicBezTo>
                    <a:pt x="41731" y="30601"/>
                    <a:pt x="43065" y="29667"/>
                    <a:pt x="44166" y="28566"/>
                  </a:cubicBezTo>
                  <a:cubicBezTo>
                    <a:pt x="45133" y="27532"/>
                    <a:pt x="45833" y="26298"/>
                    <a:pt x="46267" y="24964"/>
                  </a:cubicBezTo>
                  <a:cubicBezTo>
                    <a:pt x="46667" y="23596"/>
                    <a:pt x="46801" y="22162"/>
                    <a:pt x="46834" y="20727"/>
                  </a:cubicBezTo>
                  <a:cubicBezTo>
                    <a:pt x="46834" y="19994"/>
                    <a:pt x="46834" y="19293"/>
                    <a:pt x="46801" y="18593"/>
                  </a:cubicBezTo>
                  <a:cubicBezTo>
                    <a:pt x="46801" y="18059"/>
                    <a:pt x="46868" y="17358"/>
                    <a:pt x="46467" y="16958"/>
                  </a:cubicBezTo>
                  <a:cubicBezTo>
                    <a:pt x="46305" y="16796"/>
                    <a:pt x="46114" y="16734"/>
                    <a:pt x="45915" y="16734"/>
                  </a:cubicBezTo>
                  <a:cubicBezTo>
                    <a:pt x="45541" y="16734"/>
                    <a:pt x="45137" y="16951"/>
                    <a:pt x="44833" y="17125"/>
                  </a:cubicBezTo>
                  <a:cubicBezTo>
                    <a:pt x="44232" y="17425"/>
                    <a:pt x="43632" y="17759"/>
                    <a:pt x="43031" y="18092"/>
                  </a:cubicBezTo>
                  <a:cubicBezTo>
                    <a:pt x="41864" y="18793"/>
                    <a:pt x="40730" y="19527"/>
                    <a:pt x="39796" y="20494"/>
                  </a:cubicBezTo>
                  <a:cubicBezTo>
                    <a:pt x="38828" y="21428"/>
                    <a:pt x="38061" y="22529"/>
                    <a:pt x="37628" y="23830"/>
                  </a:cubicBezTo>
                  <a:cubicBezTo>
                    <a:pt x="37127" y="25331"/>
                    <a:pt x="36994" y="26965"/>
                    <a:pt x="36460" y="28466"/>
                  </a:cubicBezTo>
                  <a:cubicBezTo>
                    <a:pt x="35960" y="29934"/>
                    <a:pt x="35193" y="31268"/>
                    <a:pt x="34192" y="32436"/>
                  </a:cubicBezTo>
                  <a:cubicBezTo>
                    <a:pt x="33291" y="33470"/>
                    <a:pt x="32124" y="34304"/>
                    <a:pt x="31323" y="35471"/>
                  </a:cubicBezTo>
                  <a:cubicBezTo>
                    <a:pt x="30743" y="36342"/>
                    <a:pt x="30536" y="37316"/>
                    <a:pt x="30492" y="38316"/>
                  </a:cubicBezTo>
                  <a:lnTo>
                    <a:pt x="30492" y="38316"/>
                  </a:lnTo>
                  <a:cubicBezTo>
                    <a:pt x="30339" y="37475"/>
                    <a:pt x="30166" y="36628"/>
                    <a:pt x="29992" y="35777"/>
                  </a:cubicBezTo>
                  <a:lnTo>
                    <a:pt x="29992" y="35777"/>
                  </a:lnTo>
                  <a:cubicBezTo>
                    <a:pt x="29908" y="35063"/>
                    <a:pt x="29833" y="34350"/>
                    <a:pt x="29789" y="33637"/>
                  </a:cubicBezTo>
                  <a:cubicBezTo>
                    <a:pt x="29689" y="32636"/>
                    <a:pt x="29522" y="31568"/>
                    <a:pt x="29655" y="30568"/>
                  </a:cubicBezTo>
                  <a:cubicBezTo>
                    <a:pt x="29889" y="28766"/>
                    <a:pt x="31790" y="28066"/>
                    <a:pt x="33024" y="26965"/>
                  </a:cubicBezTo>
                  <a:cubicBezTo>
                    <a:pt x="34192" y="25931"/>
                    <a:pt x="35092" y="24563"/>
                    <a:pt x="35660" y="23096"/>
                  </a:cubicBezTo>
                  <a:cubicBezTo>
                    <a:pt x="36293" y="21428"/>
                    <a:pt x="36493" y="19593"/>
                    <a:pt x="36160" y="17825"/>
                  </a:cubicBezTo>
                  <a:cubicBezTo>
                    <a:pt x="36139" y="17762"/>
                    <a:pt x="36091" y="17739"/>
                    <a:pt x="36042" y="17739"/>
                  </a:cubicBezTo>
                  <a:cubicBezTo>
                    <a:pt x="36013" y="17739"/>
                    <a:pt x="35984" y="17746"/>
                    <a:pt x="35960" y="17759"/>
                  </a:cubicBezTo>
                  <a:cubicBezTo>
                    <a:pt x="34759" y="18326"/>
                    <a:pt x="33358" y="18159"/>
                    <a:pt x="32190" y="18826"/>
                  </a:cubicBezTo>
                  <a:cubicBezTo>
                    <a:pt x="31190" y="19360"/>
                    <a:pt x="30456" y="20294"/>
                    <a:pt x="29922" y="21328"/>
                  </a:cubicBezTo>
                  <a:cubicBezTo>
                    <a:pt x="28800" y="23572"/>
                    <a:pt x="28560" y="26202"/>
                    <a:pt x="28701" y="28717"/>
                  </a:cubicBezTo>
                  <a:lnTo>
                    <a:pt x="28701" y="28717"/>
                  </a:lnTo>
                  <a:cubicBezTo>
                    <a:pt x="28612" y="28443"/>
                    <a:pt x="28513" y="28176"/>
                    <a:pt x="28402" y="27916"/>
                  </a:cubicBezTo>
                  <a:lnTo>
                    <a:pt x="28402" y="27916"/>
                  </a:lnTo>
                  <a:cubicBezTo>
                    <a:pt x="28163" y="26190"/>
                    <a:pt x="28021" y="24451"/>
                    <a:pt x="28087" y="22695"/>
                  </a:cubicBezTo>
                  <a:cubicBezTo>
                    <a:pt x="28221" y="19460"/>
                    <a:pt x="29222" y="16191"/>
                    <a:pt x="28454" y="12922"/>
                  </a:cubicBezTo>
                  <a:cubicBezTo>
                    <a:pt x="27821" y="10220"/>
                    <a:pt x="26253" y="7852"/>
                    <a:pt x="24285" y="5917"/>
                  </a:cubicBezTo>
                  <a:cubicBezTo>
                    <a:pt x="21816" y="3482"/>
                    <a:pt x="18781" y="1747"/>
                    <a:pt x="15779" y="13"/>
                  </a:cubicBezTo>
                  <a:cubicBezTo>
                    <a:pt x="15754" y="4"/>
                    <a:pt x="15731" y="0"/>
                    <a:pt x="15710"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4"/>
            <p:cNvSpPr/>
            <p:nvPr/>
          </p:nvSpPr>
          <p:spPr>
            <a:xfrm flipH="1">
              <a:off x="347875" y="4071800"/>
              <a:ext cx="403125" cy="582625"/>
            </a:xfrm>
            <a:custGeom>
              <a:avLst/>
              <a:gdLst/>
              <a:ahLst/>
              <a:cxnLst/>
              <a:rect l="l" t="t" r="r" b="b"/>
              <a:pathLst>
                <a:path w="16125" h="23305" extrusionOk="0">
                  <a:moveTo>
                    <a:pt x="15972" y="1"/>
                  </a:moveTo>
                  <a:cubicBezTo>
                    <a:pt x="15936" y="1"/>
                    <a:pt x="15900" y="19"/>
                    <a:pt x="15879" y="63"/>
                  </a:cubicBezTo>
                  <a:cubicBezTo>
                    <a:pt x="14912" y="1897"/>
                    <a:pt x="13944" y="3732"/>
                    <a:pt x="12943" y="5533"/>
                  </a:cubicBezTo>
                  <a:cubicBezTo>
                    <a:pt x="11976" y="7234"/>
                    <a:pt x="11042" y="8936"/>
                    <a:pt x="9941" y="10537"/>
                  </a:cubicBezTo>
                  <a:cubicBezTo>
                    <a:pt x="8874" y="12104"/>
                    <a:pt x="7640" y="13572"/>
                    <a:pt x="6205" y="14806"/>
                  </a:cubicBezTo>
                  <a:cubicBezTo>
                    <a:pt x="4838" y="15974"/>
                    <a:pt x="3337" y="17008"/>
                    <a:pt x="2136" y="18342"/>
                  </a:cubicBezTo>
                  <a:cubicBezTo>
                    <a:pt x="935" y="19710"/>
                    <a:pt x="34" y="21344"/>
                    <a:pt x="1" y="23179"/>
                  </a:cubicBezTo>
                  <a:cubicBezTo>
                    <a:pt x="1" y="23262"/>
                    <a:pt x="59" y="23304"/>
                    <a:pt x="118" y="23304"/>
                  </a:cubicBezTo>
                  <a:cubicBezTo>
                    <a:pt x="176" y="23304"/>
                    <a:pt x="234" y="23262"/>
                    <a:pt x="234" y="23179"/>
                  </a:cubicBezTo>
                  <a:cubicBezTo>
                    <a:pt x="334" y="19543"/>
                    <a:pt x="3570" y="17308"/>
                    <a:pt x="6105" y="15207"/>
                  </a:cubicBezTo>
                  <a:cubicBezTo>
                    <a:pt x="7540" y="14006"/>
                    <a:pt x="8774" y="12672"/>
                    <a:pt x="9841" y="11137"/>
                  </a:cubicBezTo>
                  <a:cubicBezTo>
                    <a:pt x="10942" y="9603"/>
                    <a:pt x="11876" y="7935"/>
                    <a:pt x="12810" y="6267"/>
                  </a:cubicBezTo>
                  <a:cubicBezTo>
                    <a:pt x="13944" y="4266"/>
                    <a:pt x="15012" y="2231"/>
                    <a:pt x="16079" y="196"/>
                  </a:cubicBezTo>
                  <a:cubicBezTo>
                    <a:pt x="16124" y="83"/>
                    <a:pt x="16047" y="1"/>
                    <a:pt x="1597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4"/>
            <p:cNvSpPr/>
            <p:nvPr/>
          </p:nvSpPr>
          <p:spPr>
            <a:xfrm flipH="1">
              <a:off x="607250" y="4107600"/>
              <a:ext cx="174250" cy="338450"/>
            </a:xfrm>
            <a:custGeom>
              <a:avLst/>
              <a:gdLst/>
              <a:ahLst/>
              <a:cxnLst/>
              <a:rect l="l" t="t" r="r" b="b"/>
              <a:pathLst>
                <a:path w="6970" h="13538" extrusionOk="0">
                  <a:moveTo>
                    <a:pt x="6796" y="1"/>
                  </a:moveTo>
                  <a:cubicBezTo>
                    <a:pt x="6771" y="1"/>
                    <a:pt x="6747" y="10"/>
                    <a:pt x="6725" y="32"/>
                  </a:cubicBezTo>
                  <a:cubicBezTo>
                    <a:pt x="5958" y="865"/>
                    <a:pt x="5190" y="1699"/>
                    <a:pt x="4423" y="2500"/>
                  </a:cubicBezTo>
                  <a:cubicBezTo>
                    <a:pt x="3756" y="3234"/>
                    <a:pt x="3089" y="4001"/>
                    <a:pt x="2555" y="4868"/>
                  </a:cubicBezTo>
                  <a:cubicBezTo>
                    <a:pt x="1554" y="6469"/>
                    <a:pt x="987" y="8304"/>
                    <a:pt x="587" y="10139"/>
                  </a:cubicBezTo>
                  <a:cubicBezTo>
                    <a:pt x="354" y="11206"/>
                    <a:pt x="187" y="12307"/>
                    <a:pt x="20" y="13374"/>
                  </a:cubicBezTo>
                  <a:cubicBezTo>
                    <a:pt x="0" y="13474"/>
                    <a:pt x="75" y="13538"/>
                    <a:pt x="146" y="13538"/>
                  </a:cubicBezTo>
                  <a:cubicBezTo>
                    <a:pt x="194" y="13538"/>
                    <a:pt x="240" y="13508"/>
                    <a:pt x="254" y="13441"/>
                  </a:cubicBezTo>
                  <a:cubicBezTo>
                    <a:pt x="554" y="11573"/>
                    <a:pt x="854" y="9705"/>
                    <a:pt x="1421" y="7937"/>
                  </a:cubicBezTo>
                  <a:cubicBezTo>
                    <a:pt x="1721" y="7003"/>
                    <a:pt x="2088" y="6136"/>
                    <a:pt x="2555" y="5335"/>
                  </a:cubicBezTo>
                  <a:cubicBezTo>
                    <a:pt x="3056" y="4435"/>
                    <a:pt x="3723" y="3667"/>
                    <a:pt x="4390" y="2900"/>
                  </a:cubicBezTo>
                  <a:cubicBezTo>
                    <a:pt x="5224" y="2000"/>
                    <a:pt x="6058" y="1099"/>
                    <a:pt x="6892" y="198"/>
                  </a:cubicBezTo>
                  <a:cubicBezTo>
                    <a:pt x="6970" y="120"/>
                    <a:pt x="6885" y="1"/>
                    <a:pt x="6796"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4"/>
            <p:cNvSpPr/>
            <p:nvPr/>
          </p:nvSpPr>
          <p:spPr>
            <a:xfrm flipH="1">
              <a:off x="784950" y="3663350"/>
              <a:ext cx="322475" cy="731250"/>
            </a:xfrm>
            <a:custGeom>
              <a:avLst/>
              <a:gdLst/>
              <a:ahLst/>
              <a:cxnLst/>
              <a:rect l="l" t="t" r="r" b="b"/>
              <a:pathLst>
                <a:path w="12899" h="29250" extrusionOk="0">
                  <a:moveTo>
                    <a:pt x="165" y="0"/>
                  </a:moveTo>
                  <a:cubicBezTo>
                    <a:pt x="87" y="0"/>
                    <a:pt x="1" y="95"/>
                    <a:pt x="48" y="189"/>
                  </a:cubicBezTo>
                  <a:cubicBezTo>
                    <a:pt x="1716" y="3925"/>
                    <a:pt x="4084" y="7294"/>
                    <a:pt x="6019" y="10930"/>
                  </a:cubicBezTo>
                  <a:cubicBezTo>
                    <a:pt x="7953" y="14599"/>
                    <a:pt x="9388" y="18535"/>
                    <a:pt x="10655" y="22472"/>
                  </a:cubicBezTo>
                  <a:cubicBezTo>
                    <a:pt x="11356" y="24706"/>
                    <a:pt x="11990" y="26941"/>
                    <a:pt x="12623" y="29176"/>
                  </a:cubicBezTo>
                  <a:cubicBezTo>
                    <a:pt x="12649" y="29227"/>
                    <a:pt x="12699" y="29249"/>
                    <a:pt x="12747" y="29249"/>
                  </a:cubicBezTo>
                  <a:cubicBezTo>
                    <a:pt x="12825" y="29249"/>
                    <a:pt x="12898" y="29192"/>
                    <a:pt x="12857" y="29110"/>
                  </a:cubicBezTo>
                  <a:cubicBezTo>
                    <a:pt x="11723" y="25107"/>
                    <a:pt x="10555" y="21104"/>
                    <a:pt x="9054" y="17201"/>
                  </a:cubicBezTo>
                  <a:cubicBezTo>
                    <a:pt x="8320" y="15266"/>
                    <a:pt x="7520" y="13398"/>
                    <a:pt x="6586" y="11564"/>
                  </a:cubicBezTo>
                  <a:cubicBezTo>
                    <a:pt x="5685" y="9729"/>
                    <a:pt x="4618" y="7961"/>
                    <a:pt x="3584" y="6193"/>
                  </a:cubicBezTo>
                  <a:cubicBezTo>
                    <a:pt x="2383" y="4192"/>
                    <a:pt x="1215" y="2190"/>
                    <a:pt x="248" y="55"/>
                  </a:cubicBezTo>
                  <a:cubicBezTo>
                    <a:pt x="228" y="16"/>
                    <a:pt x="197" y="0"/>
                    <a:pt x="16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4"/>
            <p:cNvSpPr/>
            <p:nvPr/>
          </p:nvSpPr>
          <p:spPr>
            <a:xfrm flipH="1">
              <a:off x="774175" y="3999825"/>
              <a:ext cx="420150" cy="445875"/>
            </a:xfrm>
            <a:custGeom>
              <a:avLst/>
              <a:gdLst/>
              <a:ahLst/>
              <a:cxnLst/>
              <a:rect l="l" t="t" r="r" b="b"/>
              <a:pathLst>
                <a:path w="16806" h="17835" extrusionOk="0">
                  <a:moveTo>
                    <a:pt x="155" y="0"/>
                  </a:moveTo>
                  <a:cubicBezTo>
                    <a:pt x="82" y="0"/>
                    <a:pt x="1" y="57"/>
                    <a:pt x="21" y="140"/>
                  </a:cubicBezTo>
                  <a:cubicBezTo>
                    <a:pt x="1255" y="3075"/>
                    <a:pt x="3123" y="5744"/>
                    <a:pt x="5458" y="7878"/>
                  </a:cubicBezTo>
                  <a:cubicBezTo>
                    <a:pt x="6759" y="9013"/>
                    <a:pt x="8194" y="9980"/>
                    <a:pt x="9661" y="10914"/>
                  </a:cubicBezTo>
                  <a:cubicBezTo>
                    <a:pt x="11096" y="11815"/>
                    <a:pt x="12564" y="12715"/>
                    <a:pt x="13831" y="13849"/>
                  </a:cubicBezTo>
                  <a:cubicBezTo>
                    <a:pt x="15065" y="14917"/>
                    <a:pt x="15933" y="16251"/>
                    <a:pt x="16533" y="17752"/>
                  </a:cubicBezTo>
                  <a:cubicBezTo>
                    <a:pt x="16561" y="17808"/>
                    <a:pt x="16618" y="17834"/>
                    <a:pt x="16670" y="17834"/>
                  </a:cubicBezTo>
                  <a:cubicBezTo>
                    <a:pt x="16742" y="17834"/>
                    <a:pt x="16805" y="17783"/>
                    <a:pt x="16767" y="17685"/>
                  </a:cubicBezTo>
                  <a:cubicBezTo>
                    <a:pt x="16266" y="16418"/>
                    <a:pt x="15566" y="15217"/>
                    <a:pt x="14598" y="14250"/>
                  </a:cubicBezTo>
                  <a:cubicBezTo>
                    <a:pt x="13498" y="13115"/>
                    <a:pt x="12130" y="12215"/>
                    <a:pt x="10829" y="11381"/>
                  </a:cubicBezTo>
                  <a:cubicBezTo>
                    <a:pt x="9295" y="10414"/>
                    <a:pt x="7760" y="9480"/>
                    <a:pt x="6359" y="8312"/>
                  </a:cubicBezTo>
                  <a:cubicBezTo>
                    <a:pt x="5092" y="7278"/>
                    <a:pt x="3957" y="6110"/>
                    <a:pt x="2990" y="4843"/>
                  </a:cubicBezTo>
                  <a:cubicBezTo>
                    <a:pt x="1889" y="3375"/>
                    <a:pt x="955" y="1774"/>
                    <a:pt x="255" y="73"/>
                  </a:cubicBezTo>
                  <a:cubicBezTo>
                    <a:pt x="242" y="22"/>
                    <a:pt x="200" y="0"/>
                    <a:pt x="15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4"/>
            <p:cNvSpPr/>
            <p:nvPr/>
          </p:nvSpPr>
          <p:spPr>
            <a:xfrm flipH="1">
              <a:off x="728075" y="4404425"/>
              <a:ext cx="768450" cy="505725"/>
            </a:xfrm>
            <a:custGeom>
              <a:avLst/>
              <a:gdLst/>
              <a:ahLst/>
              <a:cxnLst/>
              <a:rect l="l" t="t" r="r" b="b"/>
              <a:pathLst>
                <a:path w="30738" h="20229" extrusionOk="0">
                  <a:moveTo>
                    <a:pt x="134" y="0"/>
                  </a:moveTo>
                  <a:cubicBezTo>
                    <a:pt x="1" y="0"/>
                    <a:pt x="1" y="234"/>
                    <a:pt x="134" y="234"/>
                  </a:cubicBezTo>
                  <a:cubicBezTo>
                    <a:pt x="1302" y="367"/>
                    <a:pt x="2302" y="1001"/>
                    <a:pt x="3236" y="1668"/>
                  </a:cubicBezTo>
                  <a:cubicBezTo>
                    <a:pt x="4237" y="2369"/>
                    <a:pt x="5204" y="3103"/>
                    <a:pt x="6138" y="3870"/>
                  </a:cubicBezTo>
                  <a:cubicBezTo>
                    <a:pt x="8040" y="5404"/>
                    <a:pt x="9874" y="7039"/>
                    <a:pt x="11676" y="8707"/>
                  </a:cubicBezTo>
                  <a:cubicBezTo>
                    <a:pt x="12576" y="9507"/>
                    <a:pt x="13444" y="10341"/>
                    <a:pt x="14344" y="11142"/>
                  </a:cubicBezTo>
                  <a:cubicBezTo>
                    <a:pt x="15178" y="11909"/>
                    <a:pt x="16045" y="12609"/>
                    <a:pt x="17046" y="13143"/>
                  </a:cubicBezTo>
                  <a:cubicBezTo>
                    <a:pt x="19081" y="14244"/>
                    <a:pt x="21449" y="14444"/>
                    <a:pt x="23484" y="15511"/>
                  </a:cubicBezTo>
                  <a:cubicBezTo>
                    <a:pt x="24685" y="16145"/>
                    <a:pt x="25786" y="16946"/>
                    <a:pt x="26920" y="17713"/>
                  </a:cubicBezTo>
                  <a:cubicBezTo>
                    <a:pt x="28121" y="18547"/>
                    <a:pt x="29322" y="19381"/>
                    <a:pt x="30522" y="20215"/>
                  </a:cubicBezTo>
                  <a:cubicBezTo>
                    <a:pt x="30536" y="20224"/>
                    <a:pt x="30551" y="20228"/>
                    <a:pt x="30565" y="20228"/>
                  </a:cubicBezTo>
                  <a:cubicBezTo>
                    <a:pt x="30654" y="20228"/>
                    <a:pt x="30737" y="20068"/>
                    <a:pt x="30622" y="19981"/>
                  </a:cubicBezTo>
                  <a:cubicBezTo>
                    <a:pt x="29555" y="19247"/>
                    <a:pt x="28488" y="18514"/>
                    <a:pt x="27420" y="17780"/>
                  </a:cubicBezTo>
                  <a:cubicBezTo>
                    <a:pt x="26386" y="17079"/>
                    <a:pt x="25385" y="16312"/>
                    <a:pt x="24318" y="15678"/>
                  </a:cubicBezTo>
                  <a:cubicBezTo>
                    <a:pt x="23317" y="15078"/>
                    <a:pt x="22250" y="14678"/>
                    <a:pt x="21116" y="14344"/>
                  </a:cubicBezTo>
                  <a:cubicBezTo>
                    <a:pt x="20015" y="14010"/>
                    <a:pt x="18881" y="13710"/>
                    <a:pt x="17813" y="13243"/>
                  </a:cubicBezTo>
                  <a:cubicBezTo>
                    <a:pt x="16713" y="12776"/>
                    <a:pt x="15779" y="12076"/>
                    <a:pt x="14878" y="11308"/>
                  </a:cubicBezTo>
                  <a:cubicBezTo>
                    <a:pt x="13977" y="10508"/>
                    <a:pt x="13110" y="9674"/>
                    <a:pt x="12209" y="8873"/>
                  </a:cubicBezTo>
                  <a:cubicBezTo>
                    <a:pt x="10408" y="7206"/>
                    <a:pt x="8573" y="5538"/>
                    <a:pt x="6672" y="3970"/>
                  </a:cubicBezTo>
                  <a:cubicBezTo>
                    <a:pt x="5638" y="3136"/>
                    <a:pt x="4537" y="2302"/>
                    <a:pt x="3436" y="1501"/>
                  </a:cubicBezTo>
                  <a:cubicBezTo>
                    <a:pt x="2436" y="801"/>
                    <a:pt x="1368" y="134"/>
                    <a:pt x="134"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4"/>
            <p:cNvSpPr/>
            <p:nvPr/>
          </p:nvSpPr>
          <p:spPr>
            <a:xfrm flipH="1">
              <a:off x="140950" y="4762525"/>
              <a:ext cx="560000" cy="190650"/>
            </a:xfrm>
            <a:custGeom>
              <a:avLst/>
              <a:gdLst/>
              <a:ahLst/>
              <a:cxnLst/>
              <a:rect l="l" t="t" r="r" b="b"/>
              <a:pathLst>
                <a:path w="22400" h="7626" extrusionOk="0">
                  <a:moveTo>
                    <a:pt x="8272" y="0"/>
                  </a:moveTo>
                  <a:cubicBezTo>
                    <a:pt x="7467" y="0"/>
                    <a:pt x="6663" y="82"/>
                    <a:pt x="5871" y="287"/>
                  </a:cubicBezTo>
                  <a:cubicBezTo>
                    <a:pt x="4337" y="687"/>
                    <a:pt x="2969" y="1554"/>
                    <a:pt x="1935" y="2789"/>
                  </a:cubicBezTo>
                  <a:cubicBezTo>
                    <a:pt x="801" y="4090"/>
                    <a:pt x="100" y="5757"/>
                    <a:pt x="0" y="7525"/>
                  </a:cubicBezTo>
                  <a:cubicBezTo>
                    <a:pt x="0" y="7592"/>
                    <a:pt x="59" y="7625"/>
                    <a:pt x="121" y="7625"/>
                  </a:cubicBezTo>
                  <a:cubicBezTo>
                    <a:pt x="184" y="7625"/>
                    <a:pt x="250" y="7592"/>
                    <a:pt x="267" y="7525"/>
                  </a:cubicBezTo>
                  <a:cubicBezTo>
                    <a:pt x="401" y="4423"/>
                    <a:pt x="2602" y="1521"/>
                    <a:pt x="5604" y="620"/>
                  </a:cubicBezTo>
                  <a:cubicBezTo>
                    <a:pt x="6488" y="357"/>
                    <a:pt x="7394" y="252"/>
                    <a:pt x="8305" y="252"/>
                  </a:cubicBezTo>
                  <a:cubicBezTo>
                    <a:pt x="9353" y="252"/>
                    <a:pt x="10407" y="391"/>
                    <a:pt x="11442" y="587"/>
                  </a:cubicBezTo>
                  <a:cubicBezTo>
                    <a:pt x="12409" y="754"/>
                    <a:pt x="13377" y="987"/>
                    <a:pt x="14344" y="1154"/>
                  </a:cubicBezTo>
                  <a:cubicBezTo>
                    <a:pt x="15278" y="1354"/>
                    <a:pt x="16245" y="1454"/>
                    <a:pt x="17179" y="1654"/>
                  </a:cubicBezTo>
                  <a:cubicBezTo>
                    <a:pt x="17713" y="1755"/>
                    <a:pt x="18213" y="1888"/>
                    <a:pt x="18714" y="2121"/>
                  </a:cubicBezTo>
                  <a:cubicBezTo>
                    <a:pt x="19114" y="2322"/>
                    <a:pt x="19514" y="2588"/>
                    <a:pt x="19881" y="2855"/>
                  </a:cubicBezTo>
                  <a:cubicBezTo>
                    <a:pt x="20615" y="3389"/>
                    <a:pt x="21349" y="3956"/>
                    <a:pt x="22216" y="4290"/>
                  </a:cubicBezTo>
                  <a:cubicBezTo>
                    <a:pt x="22233" y="4298"/>
                    <a:pt x="22248" y="4302"/>
                    <a:pt x="22262" y="4302"/>
                  </a:cubicBezTo>
                  <a:cubicBezTo>
                    <a:pt x="22363" y="4302"/>
                    <a:pt x="22400" y="4115"/>
                    <a:pt x="22283" y="4056"/>
                  </a:cubicBezTo>
                  <a:cubicBezTo>
                    <a:pt x="21449" y="3756"/>
                    <a:pt x="20748" y="3156"/>
                    <a:pt x="20015" y="2655"/>
                  </a:cubicBezTo>
                  <a:cubicBezTo>
                    <a:pt x="19314" y="2155"/>
                    <a:pt x="18580" y="1755"/>
                    <a:pt x="17713" y="1521"/>
                  </a:cubicBezTo>
                  <a:cubicBezTo>
                    <a:pt x="16746" y="1288"/>
                    <a:pt x="15745" y="1187"/>
                    <a:pt x="14744" y="987"/>
                  </a:cubicBezTo>
                  <a:cubicBezTo>
                    <a:pt x="13743" y="821"/>
                    <a:pt x="12743" y="587"/>
                    <a:pt x="11742" y="387"/>
                  </a:cubicBezTo>
                  <a:cubicBezTo>
                    <a:pt x="10600" y="170"/>
                    <a:pt x="9434" y="0"/>
                    <a:pt x="8272"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4"/>
            <p:cNvSpPr/>
            <p:nvPr/>
          </p:nvSpPr>
          <p:spPr>
            <a:xfrm flipH="1">
              <a:off x="717350" y="4963825"/>
              <a:ext cx="356550" cy="219900"/>
            </a:xfrm>
            <a:custGeom>
              <a:avLst/>
              <a:gdLst/>
              <a:ahLst/>
              <a:cxnLst/>
              <a:rect l="l" t="t" r="r" b="b"/>
              <a:pathLst>
                <a:path w="14262" h="8796" extrusionOk="0">
                  <a:moveTo>
                    <a:pt x="11848" y="0"/>
                  </a:moveTo>
                  <a:cubicBezTo>
                    <a:pt x="10548" y="0"/>
                    <a:pt x="9214" y="510"/>
                    <a:pt x="8113" y="1175"/>
                  </a:cubicBezTo>
                  <a:cubicBezTo>
                    <a:pt x="7146" y="1808"/>
                    <a:pt x="6245" y="2509"/>
                    <a:pt x="5345" y="3243"/>
                  </a:cubicBezTo>
                  <a:cubicBezTo>
                    <a:pt x="4444" y="4010"/>
                    <a:pt x="3577" y="4810"/>
                    <a:pt x="2743" y="5644"/>
                  </a:cubicBezTo>
                  <a:cubicBezTo>
                    <a:pt x="1809" y="6578"/>
                    <a:pt x="908" y="7546"/>
                    <a:pt x="74" y="8580"/>
                  </a:cubicBezTo>
                  <a:cubicBezTo>
                    <a:pt x="0" y="8679"/>
                    <a:pt x="72" y="8796"/>
                    <a:pt x="156" y="8796"/>
                  </a:cubicBezTo>
                  <a:cubicBezTo>
                    <a:pt x="185" y="8796"/>
                    <a:pt x="215" y="8781"/>
                    <a:pt x="241" y="8747"/>
                  </a:cubicBezTo>
                  <a:cubicBezTo>
                    <a:pt x="1676" y="7012"/>
                    <a:pt x="3243" y="5378"/>
                    <a:pt x="4945" y="3910"/>
                  </a:cubicBezTo>
                  <a:cubicBezTo>
                    <a:pt x="5778" y="3176"/>
                    <a:pt x="6679" y="2442"/>
                    <a:pt x="7613" y="1808"/>
                  </a:cubicBezTo>
                  <a:cubicBezTo>
                    <a:pt x="8514" y="1175"/>
                    <a:pt x="9481" y="641"/>
                    <a:pt x="10582" y="374"/>
                  </a:cubicBezTo>
                  <a:cubicBezTo>
                    <a:pt x="10976" y="284"/>
                    <a:pt x="11378" y="236"/>
                    <a:pt x="11777" y="236"/>
                  </a:cubicBezTo>
                  <a:cubicBezTo>
                    <a:pt x="12560" y="236"/>
                    <a:pt x="13333" y="421"/>
                    <a:pt x="14018" y="841"/>
                  </a:cubicBezTo>
                  <a:cubicBezTo>
                    <a:pt x="14036" y="850"/>
                    <a:pt x="14055" y="854"/>
                    <a:pt x="14073" y="854"/>
                  </a:cubicBezTo>
                  <a:cubicBezTo>
                    <a:pt x="14183" y="854"/>
                    <a:pt x="14261" y="698"/>
                    <a:pt x="14118" y="641"/>
                  </a:cubicBezTo>
                  <a:cubicBezTo>
                    <a:pt x="13413" y="188"/>
                    <a:pt x="12637" y="0"/>
                    <a:pt x="11848"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4"/>
            <p:cNvSpPr/>
            <p:nvPr/>
          </p:nvSpPr>
          <p:spPr>
            <a:xfrm flipH="1">
              <a:off x="681750" y="5046550"/>
              <a:ext cx="10875" cy="23375"/>
            </a:xfrm>
            <a:custGeom>
              <a:avLst/>
              <a:gdLst/>
              <a:ahLst/>
              <a:cxnLst/>
              <a:rect l="l" t="t" r="r" b="b"/>
              <a:pathLst>
                <a:path w="435" h="935" fill="none" extrusionOk="0">
                  <a:moveTo>
                    <a:pt x="435" y="934"/>
                  </a:moveTo>
                  <a:lnTo>
                    <a:pt x="1" y="0"/>
                  </a:lnTo>
                </a:path>
              </a:pathLst>
            </a:custGeom>
            <a:solidFill>
              <a:schemeClr val="accent3"/>
            </a:solidFill>
            <a:ln w="9525" cap="flat" cmpd="sng">
              <a:solidFill>
                <a:schemeClr val="accent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descr="Building a Women&amp;#39;s Fashion Recommender | by Samantha Jackson | Medium">
            <a:extLst>
              <a:ext uri="{FF2B5EF4-FFF2-40B4-BE49-F238E27FC236}">
                <a16:creationId xmlns:a16="http://schemas.microsoft.com/office/drawing/2014/main" id="{7AC482B8-48A5-4409-8662-B95F7CC3420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202" t="16650" r="73721" b="18619"/>
          <a:stretch/>
        </p:blipFill>
        <p:spPr bwMode="auto">
          <a:xfrm>
            <a:off x="5043834" y="165398"/>
            <a:ext cx="1835888" cy="325031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2054" name="Picture 6" descr="Building a Women&amp;#39;s Fashion Recommender | by Samantha Jackson | Medium">
            <a:extLst>
              <a:ext uri="{FF2B5EF4-FFF2-40B4-BE49-F238E27FC236}">
                <a16:creationId xmlns:a16="http://schemas.microsoft.com/office/drawing/2014/main" id="{B423E280-FEBE-4C91-B285-2F3AB30C77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2628" t="30984" r="46675" b="22995"/>
          <a:stretch/>
        </p:blipFill>
        <p:spPr bwMode="auto">
          <a:xfrm>
            <a:off x="8100586" y="226206"/>
            <a:ext cx="978094" cy="231080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2056" name="Picture 8" descr="Building a Women&amp;#39;s Fashion Recommender | by Samantha Jackson | Medium">
            <a:extLst>
              <a:ext uri="{FF2B5EF4-FFF2-40B4-BE49-F238E27FC236}">
                <a16:creationId xmlns:a16="http://schemas.microsoft.com/office/drawing/2014/main" id="{1F3C3C94-8717-40E1-9B8F-74A0D20F0E5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9613" t="31267" r="19690" b="22712"/>
          <a:stretch/>
        </p:blipFill>
        <p:spPr bwMode="auto">
          <a:xfrm>
            <a:off x="7022258" y="2586447"/>
            <a:ext cx="978094" cy="231081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0"/>
        <p:cNvGrpSpPr/>
        <p:nvPr/>
      </p:nvGrpSpPr>
      <p:grpSpPr>
        <a:xfrm>
          <a:off x="0" y="0"/>
          <a:ext cx="0" cy="0"/>
          <a:chOff x="0" y="0"/>
          <a:chExt cx="0" cy="0"/>
        </a:xfrm>
      </p:grpSpPr>
      <p:pic>
        <p:nvPicPr>
          <p:cNvPr id="1293" name="Google Shape;1293;p45"/>
          <p:cNvPicPr preferRelativeResize="0"/>
          <p:nvPr/>
        </p:nvPicPr>
        <p:blipFill rotWithShape="1">
          <a:blip r:embed="rId3">
            <a:alphaModFix/>
          </a:blip>
          <a:srcRect t="5019" b="5028"/>
          <a:stretch/>
        </p:blipFill>
        <p:spPr>
          <a:xfrm>
            <a:off x="720000" y="0"/>
            <a:ext cx="3152776" cy="4256700"/>
          </a:xfrm>
          <a:prstGeom prst="rect">
            <a:avLst/>
          </a:prstGeom>
          <a:noFill/>
          <a:ln>
            <a:noFill/>
          </a:ln>
        </p:spPr>
      </p:pic>
      <p:grpSp>
        <p:nvGrpSpPr>
          <p:cNvPr id="1294" name="Google Shape;1294;p45"/>
          <p:cNvGrpSpPr/>
          <p:nvPr/>
        </p:nvGrpSpPr>
        <p:grpSpPr>
          <a:xfrm rot="10769301">
            <a:off x="222095" y="-215330"/>
            <a:ext cx="1392148" cy="1639347"/>
            <a:chOff x="8937820" y="3331195"/>
            <a:chExt cx="2390679" cy="2929498"/>
          </a:xfrm>
        </p:grpSpPr>
        <p:sp>
          <p:nvSpPr>
            <p:cNvPr id="1295" name="Google Shape;1295;p45"/>
            <p:cNvSpPr/>
            <p:nvPr/>
          </p:nvSpPr>
          <p:spPr>
            <a:xfrm rot="3360212" flipH="1">
              <a:off x="8783741" y="3965570"/>
              <a:ext cx="1858044" cy="616334"/>
            </a:xfrm>
            <a:custGeom>
              <a:avLst/>
              <a:gdLst/>
              <a:ahLst/>
              <a:cxnLst/>
              <a:rect l="l" t="t" r="r" b="b"/>
              <a:pathLst>
                <a:path w="21911" h="7268" extrusionOk="0">
                  <a:moveTo>
                    <a:pt x="199" y="1"/>
                  </a:moveTo>
                  <a:cubicBezTo>
                    <a:pt x="105" y="1"/>
                    <a:pt x="1" y="38"/>
                    <a:pt x="22" y="102"/>
                  </a:cubicBezTo>
                  <a:cubicBezTo>
                    <a:pt x="389" y="569"/>
                    <a:pt x="856" y="936"/>
                    <a:pt x="1323" y="1270"/>
                  </a:cubicBezTo>
                  <a:cubicBezTo>
                    <a:pt x="1857" y="1637"/>
                    <a:pt x="2424" y="1970"/>
                    <a:pt x="3025" y="2237"/>
                  </a:cubicBezTo>
                  <a:cubicBezTo>
                    <a:pt x="3592" y="2504"/>
                    <a:pt x="4192" y="2671"/>
                    <a:pt x="4826" y="2737"/>
                  </a:cubicBezTo>
                  <a:cubicBezTo>
                    <a:pt x="5306" y="2798"/>
                    <a:pt x="5787" y="2810"/>
                    <a:pt x="6267" y="2810"/>
                  </a:cubicBezTo>
                  <a:cubicBezTo>
                    <a:pt x="6587" y="2810"/>
                    <a:pt x="6907" y="2804"/>
                    <a:pt x="7228" y="2804"/>
                  </a:cubicBezTo>
                  <a:cubicBezTo>
                    <a:pt x="7342" y="2800"/>
                    <a:pt x="7456" y="2798"/>
                    <a:pt x="7570" y="2798"/>
                  </a:cubicBezTo>
                  <a:cubicBezTo>
                    <a:pt x="8289" y="2798"/>
                    <a:pt x="9009" y="2880"/>
                    <a:pt x="9729" y="2938"/>
                  </a:cubicBezTo>
                  <a:cubicBezTo>
                    <a:pt x="10597" y="3004"/>
                    <a:pt x="11464" y="3104"/>
                    <a:pt x="12298" y="3305"/>
                  </a:cubicBezTo>
                  <a:cubicBezTo>
                    <a:pt x="13132" y="3505"/>
                    <a:pt x="13999" y="3738"/>
                    <a:pt x="14833" y="3972"/>
                  </a:cubicBezTo>
                  <a:cubicBezTo>
                    <a:pt x="15634" y="4239"/>
                    <a:pt x="16434" y="4539"/>
                    <a:pt x="17235" y="4806"/>
                  </a:cubicBezTo>
                  <a:cubicBezTo>
                    <a:pt x="17602" y="4939"/>
                    <a:pt x="17969" y="5039"/>
                    <a:pt x="18302" y="5173"/>
                  </a:cubicBezTo>
                  <a:cubicBezTo>
                    <a:pt x="18669" y="5306"/>
                    <a:pt x="19003" y="5473"/>
                    <a:pt x="19303" y="5673"/>
                  </a:cubicBezTo>
                  <a:cubicBezTo>
                    <a:pt x="19970" y="6040"/>
                    <a:pt x="20637" y="6407"/>
                    <a:pt x="21204" y="6874"/>
                  </a:cubicBezTo>
                  <a:cubicBezTo>
                    <a:pt x="21338" y="6974"/>
                    <a:pt x="21471" y="7107"/>
                    <a:pt x="21605" y="7241"/>
                  </a:cubicBezTo>
                  <a:cubicBezTo>
                    <a:pt x="21623" y="7259"/>
                    <a:pt x="21657" y="7268"/>
                    <a:pt x="21695" y="7268"/>
                  </a:cubicBezTo>
                  <a:cubicBezTo>
                    <a:pt x="21792" y="7268"/>
                    <a:pt x="21910" y="7213"/>
                    <a:pt x="21838" y="7141"/>
                  </a:cubicBezTo>
                  <a:cubicBezTo>
                    <a:pt x="21338" y="6607"/>
                    <a:pt x="20704" y="6207"/>
                    <a:pt x="20070" y="5873"/>
                  </a:cubicBezTo>
                  <a:cubicBezTo>
                    <a:pt x="19770" y="5673"/>
                    <a:pt x="19436" y="5473"/>
                    <a:pt x="19136" y="5306"/>
                  </a:cubicBezTo>
                  <a:cubicBezTo>
                    <a:pt x="18803" y="5139"/>
                    <a:pt x="18436" y="5006"/>
                    <a:pt x="18102" y="4906"/>
                  </a:cubicBezTo>
                  <a:cubicBezTo>
                    <a:pt x="17301" y="4639"/>
                    <a:pt x="16568" y="4339"/>
                    <a:pt x="15767" y="4105"/>
                  </a:cubicBezTo>
                  <a:cubicBezTo>
                    <a:pt x="14966" y="3838"/>
                    <a:pt x="14133" y="3571"/>
                    <a:pt x="13299" y="3371"/>
                  </a:cubicBezTo>
                  <a:cubicBezTo>
                    <a:pt x="12465" y="3138"/>
                    <a:pt x="11631" y="2971"/>
                    <a:pt x="10763" y="2871"/>
                  </a:cubicBezTo>
                  <a:cubicBezTo>
                    <a:pt x="9930" y="2771"/>
                    <a:pt x="9062" y="2704"/>
                    <a:pt x="8228" y="2671"/>
                  </a:cubicBezTo>
                  <a:cubicBezTo>
                    <a:pt x="7935" y="2651"/>
                    <a:pt x="7641" y="2646"/>
                    <a:pt x="7346" y="2646"/>
                  </a:cubicBezTo>
                  <a:cubicBezTo>
                    <a:pt x="6958" y="2646"/>
                    <a:pt x="6570" y="2655"/>
                    <a:pt x="6183" y="2655"/>
                  </a:cubicBezTo>
                  <a:cubicBezTo>
                    <a:pt x="5355" y="2655"/>
                    <a:pt x="4530" y="2612"/>
                    <a:pt x="3725" y="2337"/>
                  </a:cubicBezTo>
                  <a:cubicBezTo>
                    <a:pt x="3125" y="2104"/>
                    <a:pt x="2558" y="1837"/>
                    <a:pt x="2024" y="1503"/>
                  </a:cubicBezTo>
                  <a:cubicBezTo>
                    <a:pt x="1524" y="1170"/>
                    <a:pt x="990" y="803"/>
                    <a:pt x="556" y="336"/>
                  </a:cubicBezTo>
                  <a:cubicBezTo>
                    <a:pt x="489" y="236"/>
                    <a:pt x="389" y="136"/>
                    <a:pt x="323" y="36"/>
                  </a:cubicBezTo>
                  <a:cubicBezTo>
                    <a:pt x="299" y="12"/>
                    <a:pt x="250"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rot="3360212" flipH="1">
              <a:off x="8995330" y="3701093"/>
              <a:ext cx="75048" cy="76660"/>
            </a:xfrm>
            <a:custGeom>
              <a:avLst/>
              <a:gdLst/>
              <a:ahLst/>
              <a:cxnLst/>
              <a:rect l="l" t="t" r="r" b="b"/>
              <a:pathLst>
                <a:path w="885" h="904" extrusionOk="0">
                  <a:moveTo>
                    <a:pt x="417" y="1"/>
                  </a:moveTo>
                  <a:lnTo>
                    <a:pt x="417" y="1"/>
                  </a:lnTo>
                  <a:cubicBezTo>
                    <a:pt x="1" y="391"/>
                    <a:pt x="255" y="904"/>
                    <a:pt x="497" y="904"/>
                  </a:cubicBezTo>
                  <a:cubicBezTo>
                    <a:pt x="565" y="904"/>
                    <a:pt x="633" y="863"/>
                    <a:pt x="684" y="768"/>
                  </a:cubicBezTo>
                  <a:cubicBezTo>
                    <a:pt x="884" y="368"/>
                    <a:pt x="417" y="1"/>
                    <a:pt x="4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rot="3360212" flipH="1">
              <a:off x="9001382" y="3650863"/>
              <a:ext cx="91499" cy="45962"/>
            </a:xfrm>
            <a:custGeom>
              <a:avLst/>
              <a:gdLst/>
              <a:ahLst/>
              <a:cxnLst/>
              <a:rect l="l" t="t" r="r" b="b"/>
              <a:pathLst>
                <a:path w="1079" h="542" extrusionOk="0">
                  <a:moveTo>
                    <a:pt x="588" y="1"/>
                  </a:moveTo>
                  <a:cubicBezTo>
                    <a:pt x="256" y="1"/>
                    <a:pt x="1" y="358"/>
                    <a:pt x="1" y="358"/>
                  </a:cubicBezTo>
                  <a:cubicBezTo>
                    <a:pt x="150" y="490"/>
                    <a:pt x="305" y="541"/>
                    <a:pt x="442" y="541"/>
                  </a:cubicBezTo>
                  <a:cubicBezTo>
                    <a:pt x="826" y="541"/>
                    <a:pt x="1078" y="147"/>
                    <a:pt x="734" y="25"/>
                  </a:cubicBezTo>
                  <a:cubicBezTo>
                    <a:pt x="684" y="8"/>
                    <a:pt x="635" y="1"/>
                    <a:pt x="5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rot="3360212" flipH="1">
              <a:off x="9151794" y="3771054"/>
              <a:ext cx="65126" cy="82087"/>
            </a:xfrm>
            <a:custGeom>
              <a:avLst/>
              <a:gdLst/>
              <a:ahLst/>
              <a:cxnLst/>
              <a:rect l="l" t="t" r="r" b="b"/>
              <a:pathLst>
                <a:path w="768" h="968" extrusionOk="0">
                  <a:moveTo>
                    <a:pt x="266" y="81"/>
                  </a:moveTo>
                  <a:cubicBezTo>
                    <a:pt x="332" y="132"/>
                    <a:pt x="383" y="183"/>
                    <a:pt x="434" y="234"/>
                  </a:cubicBezTo>
                  <a:cubicBezTo>
                    <a:pt x="567" y="368"/>
                    <a:pt x="634" y="534"/>
                    <a:pt x="600" y="734"/>
                  </a:cubicBezTo>
                  <a:cubicBezTo>
                    <a:pt x="600" y="768"/>
                    <a:pt x="567" y="868"/>
                    <a:pt x="500" y="901"/>
                  </a:cubicBezTo>
                  <a:lnTo>
                    <a:pt x="467" y="901"/>
                  </a:lnTo>
                  <a:cubicBezTo>
                    <a:pt x="500" y="901"/>
                    <a:pt x="467" y="901"/>
                    <a:pt x="467" y="935"/>
                  </a:cubicBezTo>
                  <a:cubicBezTo>
                    <a:pt x="445" y="935"/>
                    <a:pt x="437" y="920"/>
                    <a:pt x="435" y="920"/>
                  </a:cubicBezTo>
                  <a:cubicBezTo>
                    <a:pt x="434" y="920"/>
                    <a:pt x="434" y="923"/>
                    <a:pt x="434" y="935"/>
                  </a:cubicBezTo>
                  <a:cubicBezTo>
                    <a:pt x="434" y="935"/>
                    <a:pt x="434" y="901"/>
                    <a:pt x="434" y="901"/>
                  </a:cubicBezTo>
                  <a:lnTo>
                    <a:pt x="367" y="901"/>
                  </a:lnTo>
                  <a:cubicBezTo>
                    <a:pt x="334" y="868"/>
                    <a:pt x="300" y="835"/>
                    <a:pt x="300" y="835"/>
                  </a:cubicBezTo>
                  <a:cubicBezTo>
                    <a:pt x="234" y="768"/>
                    <a:pt x="200" y="701"/>
                    <a:pt x="167" y="634"/>
                  </a:cubicBezTo>
                  <a:cubicBezTo>
                    <a:pt x="106" y="452"/>
                    <a:pt x="156" y="243"/>
                    <a:pt x="266" y="81"/>
                  </a:cubicBezTo>
                  <a:close/>
                  <a:moveTo>
                    <a:pt x="200" y="1"/>
                  </a:moveTo>
                  <a:cubicBezTo>
                    <a:pt x="200" y="1"/>
                    <a:pt x="167" y="34"/>
                    <a:pt x="200" y="34"/>
                  </a:cubicBezTo>
                  <a:cubicBezTo>
                    <a:pt x="67" y="167"/>
                    <a:pt x="0" y="401"/>
                    <a:pt x="33" y="601"/>
                  </a:cubicBezTo>
                  <a:cubicBezTo>
                    <a:pt x="67" y="734"/>
                    <a:pt x="167" y="901"/>
                    <a:pt x="300" y="935"/>
                  </a:cubicBezTo>
                  <a:cubicBezTo>
                    <a:pt x="356" y="957"/>
                    <a:pt x="408" y="968"/>
                    <a:pt x="455" y="968"/>
                  </a:cubicBezTo>
                  <a:cubicBezTo>
                    <a:pt x="549" y="968"/>
                    <a:pt x="623" y="923"/>
                    <a:pt x="667" y="835"/>
                  </a:cubicBezTo>
                  <a:cubicBezTo>
                    <a:pt x="767" y="634"/>
                    <a:pt x="701" y="434"/>
                    <a:pt x="600" y="267"/>
                  </a:cubicBezTo>
                  <a:cubicBezTo>
                    <a:pt x="500" y="167"/>
                    <a:pt x="400" y="67"/>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rot="3360212" flipH="1">
              <a:off x="9162898" y="3720236"/>
              <a:ext cx="100064" cy="55375"/>
            </a:xfrm>
            <a:custGeom>
              <a:avLst/>
              <a:gdLst/>
              <a:ahLst/>
              <a:cxnLst/>
              <a:rect l="l" t="t" r="r" b="b"/>
              <a:pathLst>
                <a:path w="1180" h="653" extrusionOk="0">
                  <a:moveTo>
                    <a:pt x="637" y="1"/>
                  </a:moveTo>
                  <a:cubicBezTo>
                    <a:pt x="256" y="1"/>
                    <a:pt x="1" y="512"/>
                    <a:pt x="1" y="512"/>
                  </a:cubicBezTo>
                  <a:cubicBezTo>
                    <a:pt x="151" y="613"/>
                    <a:pt x="297" y="653"/>
                    <a:pt x="428" y="653"/>
                  </a:cubicBezTo>
                  <a:cubicBezTo>
                    <a:pt x="905" y="653"/>
                    <a:pt x="1179" y="117"/>
                    <a:pt x="734" y="12"/>
                  </a:cubicBezTo>
                  <a:cubicBezTo>
                    <a:pt x="701" y="4"/>
                    <a:pt x="668" y="1"/>
                    <a:pt x="6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rot="3360212" flipH="1">
              <a:off x="9327127" y="3902142"/>
              <a:ext cx="76320" cy="80731"/>
            </a:xfrm>
            <a:custGeom>
              <a:avLst/>
              <a:gdLst/>
              <a:ahLst/>
              <a:cxnLst/>
              <a:rect l="l" t="t" r="r" b="b"/>
              <a:pathLst>
                <a:path w="900" h="952" extrusionOk="0">
                  <a:moveTo>
                    <a:pt x="232" y="1"/>
                  </a:moveTo>
                  <a:lnTo>
                    <a:pt x="232" y="1"/>
                  </a:lnTo>
                  <a:cubicBezTo>
                    <a:pt x="1" y="557"/>
                    <a:pt x="380" y="952"/>
                    <a:pt x="645" y="952"/>
                  </a:cubicBezTo>
                  <a:cubicBezTo>
                    <a:pt x="761" y="952"/>
                    <a:pt x="856" y="875"/>
                    <a:pt x="866" y="701"/>
                  </a:cubicBezTo>
                  <a:cubicBezTo>
                    <a:pt x="900" y="201"/>
                    <a:pt x="232"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5"/>
            <p:cNvSpPr/>
            <p:nvPr/>
          </p:nvSpPr>
          <p:spPr>
            <a:xfrm rot="3360212" flipH="1">
              <a:off x="9477945" y="4017078"/>
              <a:ext cx="87768" cy="103966"/>
            </a:xfrm>
            <a:custGeom>
              <a:avLst/>
              <a:gdLst/>
              <a:ahLst/>
              <a:cxnLst/>
              <a:rect l="l" t="t" r="r" b="b"/>
              <a:pathLst>
                <a:path w="1035" h="1226" extrusionOk="0">
                  <a:moveTo>
                    <a:pt x="268" y="167"/>
                  </a:moveTo>
                  <a:cubicBezTo>
                    <a:pt x="435" y="234"/>
                    <a:pt x="902" y="434"/>
                    <a:pt x="902" y="867"/>
                  </a:cubicBezTo>
                  <a:cubicBezTo>
                    <a:pt x="868" y="934"/>
                    <a:pt x="868" y="1067"/>
                    <a:pt x="768" y="1101"/>
                  </a:cubicBezTo>
                  <a:cubicBezTo>
                    <a:pt x="751" y="1107"/>
                    <a:pt x="732" y="1109"/>
                    <a:pt x="711" y="1109"/>
                  </a:cubicBezTo>
                  <a:cubicBezTo>
                    <a:pt x="613" y="1109"/>
                    <a:pt x="484" y="1045"/>
                    <a:pt x="401" y="934"/>
                  </a:cubicBezTo>
                  <a:cubicBezTo>
                    <a:pt x="201" y="734"/>
                    <a:pt x="168" y="467"/>
                    <a:pt x="268" y="167"/>
                  </a:cubicBezTo>
                  <a:close/>
                  <a:moveTo>
                    <a:pt x="201" y="0"/>
                  </a:moveTo>
                  <a:lnTo>
                    <a:pt x="168" y="33"/>
                  </a:lnTo>
                  <a:cubicBezTo>
                    <a:pt x="1" y="400"/>
                    <a:pt x="68" y="767"/>
                    <a:pt x="301" y="1034"/>
                  </a:cubicBezTo>
                  <a:cubicBezTo>
                    <a:pt x="401" y="1134"/>
                    <a:pt x="501" y="1201"/>
                    <a:pt x="601" y="1201"/>
                  </a:cubicBezTo>
                  <a:cubicBezTo>
                    <a:pt x="635" y="1218"/>
                    <a:pt x="668" y="1226"/>
                    <a:pt x="701" y="1226"/>
                  </a:cubicBezTo>
                  <a:cubicBezTo>
                    <a:pt x="735" y="1226"/>
                    <a:pt x="768" y="1218"/>
                    <a:pt x="801" y="1201"/>
                  </a:cubicBezTo>
                  <a:cubicBezTo>
                    <a:pt x="868" y="1168"/>
                    <a:pt x="1002" y="1101"/>
                    <a:pt x="1002" y="867"/>
                  </a:cubicBezTo>
                  <a:cubicBezTo>
                    <a:pt x="1035" y="267"/>
                    <a:pt x="268" y="33"/>
                    <a:pt x="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5"/>
            <p:cNvSpPr/>
            <p:nvPr/>
          </p:nvSpPr>
          <p:spPr>
            <a:xfrm rot="3360212" flipH="1">
              <a:off x="9523735" y="3963851"/>
              <a:ext cx="104728" cy="82596"/>
            </a:xfrm>
            <a:custGeom>
              <a:avLst/>
              <a:gdLst/>
              <a:ahLst/>
              <a:cxnLst/>
              <a:rect l="l" t="t" r="r" b="b"/>
              <a:pathLst>
                <a:path w="1235" h="974" extrusionOk="0">
                  <a:moveTo>
                    <a:pt x="901" y="126"/>
                  </a:moveTo>
                  <a:cubicBezTo>
                    <a:pt x="935" y="159"/>
                    <a:pt x="968" y="159"/>
                    <a:pt x="1001" y="192"/>
                  </a:cubicBezTo>
                  <a:cubicBezTo>
                    <a:pt x="1101" y="259"/>
                    <a:pt x="1068" y="392"/>
                    <a:pt x="1035" y="459"/>
                  </a:cubicBezTo>
                  <a:cubicBezTo>
                    <a:pt x="905" y="770"/>
                    <a:pt x="535" y="839"/>
                    <a:pt x="297" y="839"/>
                  </a:cubicBezTo>
                  <a:cubicBezTo>
                    <a:pt x="229" y="839"/>
                    <a:pt x="171" y="834"/>
                    <a:pt x="134" y="826"/>
                  </a:cubicBezTo>
                  <a:cubicBezTo>
                    <a:pt x="167" y="526"/>
                    <a:pt x="334" y="259"/>
                    <a:pt x="601" y="159"/>
                  </a:cubicBezTo>
                  <a:cubicBezTo>
                    <a:pt x="701" y="126"/>
                    <a:pt x="801" y="126"/>
                    <a:pt x="901" y="126"/>
                  </a:cubicBezTo>
                  <a:close/>
                  <a:moveTo>
                    <a:pt x="810" y="1"/>
                  </a:moveTo>
                  <a:cubicBezTo>
                    <a:pt x="731" y="1"/>
                    <a:pt x="647" y="19"/>
                    <a:pt x="568" y="59"/>
                  </a:cubicBezTo>
                  <a:cubicBezTo>
                    <a:pt x="234" y="159"/>
                    <a:pt x="34" y="492"/>
                    <a:pt x="1" y="893"/>
                  </a:cubicBezTo>
                  <a:lnTo>
                    <a:pt x="1" y="959"/>
                  </a:lnTo>
                  <a:lnTo>
                    <a:pt x="67" y="959"/>
                  </a:lnTo>
                  <a:cubicBezTo>
                    <a:pt x="78" y="959"/>
                    <a:pt x="167" y="973"/>
                    <a:pt x="291" y="973"/>
                  </a:cubicBezTo>
                  <a:cubicBezTo>
                    <a:pt x="555" y="973"/>
                    <a:pt x="976" y="911"/>
                    <a:pt x="1135" y="526"/>
                  </a:cubicBezTo>
                  <a:cubicBezTo>
                    <a:pt x="1235" y="292"/>
                    <a:pt x="1168" y="159"/>
                    <a:pt x="1101" y="126"/>
                  </a:cubicBezTo>
                  <a:cubicBezTo>
                    <a:pt x="1041" y="45"/>
                    <a:pt x="931" y="1"/>
                    <a:pt x="8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rot="3360212" flipH="1">
              <a:off x="9654946" y="4190276"/>
              <a:ext cx="84969" cy="88278"/>
            </a:xfrm>
            <a:custGeom>
              <a:avLst/>
              <a:gdLst/>
              <a:ahLst/>
              <a:cxnLst/>
              <a:rect l="l" t="t" r="r" b="b"/>
              <a:pathLst>
                <a:path w="1002" h="1041" extrusionOk="0">
                  <a:moveTo>
                    <a:pt x="224" y="0"/>
                  </a:moveTo>
                  <a:lnTo>
                    <a:pt x="224" y="0"/>
                  </a:lnTo>
                  <a:cubicBezTo>
                    <a:pt x="1" y="647"/>
                    <a:pt x="434" y="1041"/>
                    <a:pt x="736" y="1041"/>
                  </a:cubicBezTo>
                  <a:cubicBezTo>
                    <a:pt x="885" y="1041"/>
                    <a:pt x="1002" y="944"/>
                    <a:pt x="991" y="734"/>
                  </a:cubicBezTo>
                  <a:cubicBezTo>
                    <a:pt x="991" y="167"/>
                    <a:pt x="224"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rot="3360212" flipH="1">
              <a:off x="9708791" y="4133988"/>
              <a:ext cx="93534" cy="77339"/>
            </a:xfrm>
            <a:custGeom>
              <a:avLst/>
              <a:gdLst/>
              <a:ahLst/>
              <a:cxnLst/>
              <a:rect l="l" t="t" r="r" b="b"/>
              <a:pathLst>
                <a:path w="1103" h="912" extrusionOk="0">
                  <a:moveTo>
                    <a:pt x="736" y="1"/>
                  </a:moveTo>
                  <a:cubicBezTo>
                    <a:pt x="427" y="1"/>
                    <a:pt x="1" y="297"/>
                    <a:pt x="20" y="911"/>
                  </a:cubicBezTo>
                  <a:cubicBezTo>
                    <a:pt x="20" y="911"/>
                    <a:pt x="31" y="912"/>
                    <a:pt x="49" y="912"/>
                  </a:cubicBezTo>
                  <a:cubicBezTo>
                    <a:pt x="197" y="912"/>
                    <a:pt x="873" y="885"/>
                    <a:pt x="1021" y="411"/>
                  </a:cubicBezTo>
                  <a:cubicBezTo>
                    <a:pt x="1102" y="140"/>
                    <a:pt x="947" y="1"/>
                    <a:pt x="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rot="3360212" flipH="1">
              <a:off x="9816862" y="4380888"/>
              <a:ext cx="85902" cy="89550"/>
            </a:xfrm>
            <a:custGeom>
              <a:avLst/>
              <a:gdLst/>
              <a:ahLst/>
              <a:cxnLst/>
              <a:rect l="l" t="t" r="r" b="b"/>
              <a:pathLst>
                <a:path w="1013" h="1056" extrusionOk="0">
                  <a:moveTo>
                    <a:pt x="201" y="1"/>
                  </a:moveTo>
                  <a:lnTo>
                    <a:pt x="201" y="1"/>
                  </a:lnTo>
                  <a:cubicBezTo>
                    <a:pt x="0" y="648"/>
                    <a:pt x="441" y="1056"/>
                    <a:pt x="745" y="1056"/>
                  </a:cubicBezTo>
                  <a:cubicBezTo>
                    <a:pt x="895" y="1056"/>
                    <a:pt x="1013" y="956"/>
                    <a:pt x="1002" y="735"/>
                  </a:cubicBezTo>
                  <a:cubicBezTo>
                    <a:pt x="968" y="168"/>
                    <a:pt x="201" y="1"/>
                    <a:pt x="2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rot="3360212" flipH="1">
              <a:off x="9873242" y="4326440"/>
              <a:ext cx="92347" cy="77339"/>
            </a:xfrm>
            <a:custGeom>
              <a:avLst/>
              <a:gdLst/>
              <a:ahLst/>
              <a:cxnLst/>
              <a:rect l="l" t="t" r="r" b="b"/>
              <a:pathLst>
                <a:path w="1089" h="912" extrusionOk="0">
                  <a:moveTo>
                    <a:pt x="724" y="0"/>
                  </a:moveTo>
                  <a:cubicBezTo>
                    <a:pt x="419" y="0"/>
                    <a:pt x="0" y="297"/>
                    <a:pt x="40" y="911"/>
                  </a:cubicBezTo>
                  <a:cubicBezTo>
                    <a:pt x="40" y="911"/>
                    <a:pt x="50" y="911"/>
                    <a:pt x="68" y="911"/>
                  </a:cubicBezTo>
                  <a:cubicBezTo>
                    <a:pt x="210" y="911"/>
                    <a:pt x="859" y="885"/>
                    <a:pt x="1007" y="410"/>
                  </a:cubicBezTo>
                  <a:cubicBezTo>
                    <a:pt x="1089" y="139"/>
                    <a:pt x="933" y="0"/>
                    <a:pt x="7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rot="3360212" flipH="1">
              <a:off x="10004505" y="4635821"/>
              <a:ext cx="90566" cy="95571"/>
            </a:xfrm>
            <a:custGeom>
              <a:avLst/>
              <a:gdLst/>
              <a:ahLst/>
              <a:cxnLst/>
              <a:rect l="l" t="t" r="r" b="b"/>
              <a:pathLst>
                <a:path w="1068" h="1127" extrusionOk="0">
                  <a:moveTo>
                    <a:pt x="188" y="105"/>
                  </a:moveTo>
                  <a:lnTo>
                    <a:pt x="188" y="105"/>
                  </a:lnTo>
                  <a:cubicBezTo>
                    <a:pt x="509" y="185"/>
                    <a:pt x="869" y="415"/>
                    <a:pt x="901" y="793"/>
                  </a:cubicBezTo>
                  <a:cubicBezTo>
                    <a:pt x="901" y="860"/>
                    <a:pt x="867" y="927"/>
                    <a:pt x="834" y="993"/>
                  </a:cubicBezTo>
                  <a:cubicBezTo>
                    <a:pt x="801" y="1027"/>
                    <a:pt x="767" y="1027"/>
                    <a:pt x="767" y="1027"/>
                  </a:cubicBezTo>
                  <a:cubicBezTo>
                    <a:pt x="734" y="1060"/>
                    <a:pt x="734" y="1060"/>
                    <a:pt x="701" y="1060"/>
                  </a:cubicBezTo>
                  <a:lnTo>
                    <a:pt x="634" y="1060"/>
                  </a:lnTo>
                  <a:cubicBezTo>
                    <a:pt x="634" y="1060"/>
                    <a:pt x="634" y="1060"/>
                    <a:pt x="601" y="1027"/>
                  </a:cubicBezTo>
                  <a:cubicBezTo>
                    <a:pt x="567" y="1027"/>
                    <a:pt x="534" y="993"/>
                    <a:pt x="500" y="993"/>
                  </a:cubicBezTo>
                  <a:cubicBezTo>
                    <a:pt x="434" y="960"/>
                    <a:pt x="367" y="893"/>
                    <a:pt x="300" y="827"/>
                  </a:cubicBezTo>
                  <a:cubicBezTo>
                    <a:pt x="144" y="608"/>
                    <a:pt x="134" y="331"/>
                    <a:pt x="188" y="105"/>
                  </a:cubicBezTo>
                  <a:close/>
                  <a:moveTo>
                    <a:pt x="134" y="1"/>
                  </a:moveTo>
                  <a:cubicBezTo>
                    <a:pt x="117" y="1"/>
                    <a:pt x="100" y="9"/>
                    <a:pt x="100" y="26"/>
                  </a:cubicBezTo>
                  <a:cubicBezTo>
                    <a:pt x="100" y="26"/>
                    <a:pt x="100" y="26"/>
                    <a:pt x="100" y="26"/>
                  </a:cubicBezTo>
                  <a:lnTo>
                    <a:pt x="100" y="26"/>
                  </a:lnTo>
                  <a:cubicBezTo>
                    <a:pt x="88" y="39"/>
                    <a:pt x="84" y="51"/>
                    <a:pt x="87" y="62"/>
                  </a:cubicBezTo>
                  <a:lnTo>
                    <a:pt x="87" y="62"/>
                  </a:lnTo>
                  <a:cubicBezTo>
                    <a:pt x="0" y="317"/>
                    <a:pt x="8" y="570"/>
                    <a:pt x="167" y="793"/>
                  </a:cubicBezTo>
                  <a:cubicBezTo>
                    <a:pt x="267" y="960"/>
                    <a:pt x="434" y="1093"/>
                    <a:pt x="634" y="1127"/>
                  </a:cubicBezTo>
                  <a:cubicBezTo>
                    <a:pt x="801" y="1127"/>
                    <a:pt x="967" y="1060"/>
                    <a:pt x="1001" y="860"/>
                  </a:cubicBezTo>
                  <a:cubicBezTo>
                    <a:pt x="1068" y="626"/>
                    <a:pt x="901" y="393"/>
                    <a:pt x="701" y="226"/>
                  </a:cubicBezTo>
                  <a:cubicBezTo>
                    <a:pt x="544" y="132"/>
                    <a:pt x="388" y="68"/>
                    <a:pt x="205" y="33"/>
                  </a:cubicBezTo>
                  <a:lnTo>
                    <a:pt x="205" y="33"/>
                  </a:lnTo>
                  <a:cubicBezTo>
                    <a:pt x="200" y="14"/>
                    <a:pt x="175" y="5"/>
                    <a:pt x="151" y="4"/>
                  </a:cubicBezTo>
                  <a:lnTo>
                    <a:pt x="151" y="4"/>
                  </a:lnTo>
                  <a:cubicBezTo>
                    <a:pt x="145" y="2"/>
                    <a:pt x="139" y="1"/>
                    <a:pt x="1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rot="3360212" flipH="1">
              <a:off x="10062577" y="4587659"/>
              <a:ext cx="99131" cy="83953"/>
            </a:xfrm>
            <a:custGeom>
              <a:avLst/>
              <a:gdLst/>
              <a:ahLst/>
              <a:cxnLst/>
              <a:rect l="l" t="t" r="r" b="b"/>
              <a:pathLst>
                <a:path w="1169" h="990" extrusionOk="0">
                  <a:moveTo>
                    <a:pt x="801" y="56"/>
                  </a:moveTo>
                  <a:cubicBezTo>
                    <a:pt x="801" y="56"/>
                    <a:pt x="801" y="56"/>
                    <a:pt x="835" y="89"/>
                  </a:cubicBezTo>
                  <a:lnTo>
                    <a:pt x="901" y="89"/>
                  </a:lnTo>
                  <a:cubicBezTo>
                    <a:pt x="935" y="122"/>
                    <a:pt x="968" y="122"/>
                    <a:pt x="968" y="156"/>
                  </a:cubicBezTo>
                  <a:cubicBezTo>
                    <a:pt x="1035" y="222"/>
                    <a:pt x="1035" y="289"/>
                    <a:pt x="1035" y="356"/>
                  </a:cubicBezTo>
                  <a:cubicBezTo>
                    <a:pt x="968" y="623"/>
                    <a:pt x="768" y="790"/>
                    <a:pt x="568" y="856"/>
                  </a:cubicBezTo>
                  <a:cubicBezTo>
                    <a:pt x="468" y="890"/>
                    <a:pt x="334" y="890"/>
                    <a:pt x="234" y="923"/>
                  </a:cubicBezTo>
                  <a:lnTo>
                    <a:pt x="135" y="923"/>
                  </a:lnTo>
                  <a:cubicBezTo>
                    <a:pt x="140" y="667"/>
                    <a:pt x="208" y="416"/>
                    <a:pt x="368" y="256"/>
                  </a:cubicBezTo>
                  <a:cubicBezTo>
                    <a:pt x="434" y="189"/>
                    <a:pt x="535" y="122"/>
                    <a:pt x="601" y="89"/>
                  </a:cubicBezTo>
                  <a:cubicBezTo>
                    <a:pt x="668" y="89"/>
                    <a:pt x="701" y="89"/>
                    <a:pt x="735" y="56"/>
                  </a:cubicBezTo>
                  <a:close/>
                  <a:moveTo>
                    <a:pt x="796" y="1"/>
                  </a:moveTo>
                  <a:cubicBezTo>
                    <a:pt x="633" y="1"/>
                    <a:pt x="464" y="78"/>
                    <a:pt x="334" y="156"/>
                  </a:cubicBezTo>
                  <a:cubicBezTo>
                    <a:pt x="101" y="356"/>
                    <a:pt x="1" y="656"/>
                    <a:pt x="34" y="956"/>
                  </a:cubicBezTo>
                  <a:cubicBezTo>
                    <a:pt x="1" y="956"/>
                    <a:pt x="34" y="990"/>
                    <a:pt x="68" y="990"/>
                  </a:cubicBezTo>
                  <a:cubicBezTo>
                    <a:pt x="468" y="990"/>
                    <a:pt x="1002" y="856"/>
                    <a:pt x="1135" y="423"/>
                  </a:cubicBezTo>
                  <a:cubicBezTo>
                    <a:pt x="1135" y="356"/>
                    <a:pt x="1168" y="256"/>
                    <a:pt x="1102" y="156"/>
                  </a:cubicBezTo>
                  <a:cubicBezTo>
                    <a:pt x="1068" y="89"/>
                    <a:pt x="1002" y="56"/>
                    <a:pt x="935" y="22"/>
                  </a:cubicBezTo>
                  <a:cubicBezTo>
                    <a:pt x="890" y="7"/>
                    <a:pt x="843" y="1"/>
                    <a:pt x="7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rot="3360212" flipH="1">
              <a:off x="9365113" y="3847817"/>
              <a:ext cx="90566" cy="70639"/>
            </a:xfrm>
            <a:custGeom>
              <a:avLst/>
              <a:gdLst/>
              <a:ahLst/>
              <a:cxnLst/>
              <a:rect l="l" t="t" r="r" b="b"/>
              <a:pathLst>
                <a:path w="1068" h="833" extrusionOk="0">
                  <a:moveTo>
                    <a:pt x="701" y="107"/>
                  </a:moveTo>
                  <a:cubicBezTo>
                    <a:pt x="767" y="107"/>
                    <a:pt x="867" y="140"/>
                    <a:pt x="901" y="207"/>
                  </a:cubicBezTo>
                  <a:cubicBezTo>
                    <a:pt x="934" y="274"/>
                    <a:pt x="901" y="407"/>
                    <a:pt x="801" y="540"/>
                  </a:cubicBezTo>
                  <a:cubicBezTo>
                    <a:pt x="702" y="664"/>
                    <a:pt x="548" y="733"/>
                    <a:pt x="366" y="733"/>
                  </a:cubicBezTo>
                  <a:cubicBezTo>
                    <a:pt x="302" y="733"/>
                    <a:pt x="236" y="724"/>
                    <a:pt x="167" y="707"/>
                  </a:cubicBezTo>
                  <a:cubicBezTo>
                    <a:pt x="200" y="540"/>
                    <a:pt x="367" y="140"/>
                    <a:pt x="701" y="107"/>
                  </a:cubicBezTo>
                  <a:close/>
                  <a:moveTo>
                    <a:pt x="777" y="0"/>
                  </a:moveTo>
                  <a:cubicBezTo>
                    <a:pt x="753" y="0"/>
                    <a:pt x="728" y="2"/>
                    <a:pt x="701" y="7"/>
                  </a:cubicBezTo>
                  <a:cubicBezTo>
                    <a:pt x="167" y="7"/>
                    <a:pt x="33" y="707"/>
                    <a:pt x="33" y="741"/>
                  </a:cubicBezTo>
                  <a:lnTo>
                    <a:pt x="0" y="774"/>
                  </a:lnTo>
                  <a:lnTo>
                    <a:pt x="67" y="807"/>
                  </a:lnTo>
                  <a:lnTo>
                    <a:pt x="167" y="807"/>
                  </a:lnTo>
                  <a:cubicBezTo>
                    <a:pt x="242" y="824"/>
                    <a:pt x="315" y="832"/>
                    <a:pt x="385" y="832"/>
                  </a:cubicBezTo>
                  <a:cubicBezTo>
                    <a:pt x="594" y="832"/>
                    <a:pt x="776" y="757"/>
                    <a:pt x="901" y="607"/>
                  </a:cubicBezTo>
                  <a:cubicBezTo>
                    <a:pt x="1034" y="474"/>
                    <a:pt x="1067" y="274"/>
                    <a:pt x="1034" y="140"/>
                  </a:cubicBezTo>
                  <a:cubicBezTo>
                    <a:pt x="1005" y="83"/>
                    <a:pt x="927" y="0"/>
                    <a:pt x="7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rot="3360212" flipH="1">
              <a:off x="10160762" y="5534058"/>
              <a:ext cx="1397413" cy="189021"/>
            </a:xfrm>
            <a:custGeom>
              <a:avLst/>
              <a:gdLst/>
              <a:ahLst/>
              <a:cxnLst/>
              <a:rect l="l" t="t" r="r" b="b"/>
              <a:pathLst>
                <a:path w="16479" h="2229" extrusionOk="0">
                  <a:moveTo>
                    <a:pt x="9515" y="0"/>
                  </a:moveTo>
                  <a:cubicBezTo>
                    <a:pt x="8888" y="0"/>
                    <a:pt x="8269" y="85"/>
                    <a:pt x="7673" y="294"/>
                  </a:cubicBezTo>
                  <a:cubicBezTo>
                    <a:pt x="7006" y="527"/>
                    <a:pt x="6372" y="828"/>
                    <a:pt x="5705" y="994"/>
                  </a:cubicBezTo>
                  <a:cubicBezTo>
                    <a:pt x="5071" y="1128"/>
                    <a:pt x="4404" y="1195"/>
                    <a:pt x="3770" y="1195"/>
                  </a:cubicBezTo>
                  <a:cubicBezTo>
                    <a:pt x="2436" y="1195"/>
                    <a:pt x="1168" y="894"/>
                    <a:pt x="1" y="261"/>
                  </a:cubicBezTo>
                  <a:cubicBezTo>
                    <a:pt x="1" y="261"/>
                    <a:pt x="1" y="294"/>
                    <a:pt x="1" y="294"/>
                  </a:cubicBezTo>
                  <a:cubicBezTo>
                    <a:pt x="1101" y="994"/>
                    <a:pt x="2436" y="1428"/>
                    <a:pt x="3737" y="1495"/>
                  </a:cubicBezTo>
                  <a:cubicBezTo>
                    <a:pt x="3845" y="1500"/>
                    <a:pt x="3953" y="1503"/>
                    <a:pt x="4061" y="1503"/>
                  </a:cubicBezTo>
                  <a:cubicBezTo>
                    <a:pt x="5204" y="1503"/>
                    <a:pt x="6272" y="1188"/>
                    <a:pt x="7339" y="761"/>
                  </a:cubicBezTo>
                  <a:cubicBezTo>
                    <a:pt x="7940" y="527"/>
                    <a:pt x="8573" y="327"/>
                    <a:pt x="9207" y="327"/>
                  </a:cubicBezTo>
                  <a:cubicBezTo>
                    <a:pt x="9641" y="327"/>
                    <a:pt x="10074" y="361"/>
                    <a:pt x="10475" y="427"/>
                  </a:cubicBezTo>
                  <a:cubicBezTo>
                    <a:pt x="12509" y="728"/>
                    <a:pt x="14478" y="1395"/>
                    <a:pt x="16346" y="2229"/>
                  </a:cubicBezTo>
                  <a:cubicBezTo>
                    <a:pt x="16412" y="2229"/>
                    <a:pt x="16479" y="2129"/>
                    <a:pt x="16412" y="2095"/>
                  </a:cubicBezTo>
                  <a:cubicBezTo>
                    <a:pt x="15612" y="1428"/>
                    <a:pt x="14578" y="1094"/>
                    <a:pt x="13577" y="794"/>
                  </a:cubicBezTo>
                  <a:cubicBezTo>
                    <a:pt x="12295" y="405"/>
                    <a:pt x="10887" y="0"/>
                    <a:pt x="95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rot="3360212" flipH="1">
              <a:off x="9910772" y="4780493"/>
              <a:ext cx="1428619" cy="309693"/>
            </a:xfrm>
            <a:custGeom>
              <a:avLst/>
              <a:gdLst/>
              <a:ahLst/>
              <a:cxnLst/>
              <a:rect l="l" t="t" r="r" b="b"/>
              <a:pathLst>
                <a:path w="16847" h="3652" extrusionOk="0">
                  <a:moveTo>
                    <a:pt x="8550" y="380"/>
                  </a:moveTo>
                  <a:cubicBezTo>
                    <a:pt x="9233" y="380"/>
                    <a:pt x="9916" y="469"/>
                    <a:pt x="10575" y="650"/>
                  </a:cubicBezTo>
                  <a:cubicBezTo>
                    <a:pt x="11342" y="850"/>
                    <a:pt x="12076" y="1183"/>
                    <a:pt x="12776" y="1484"/>
                  </a:cubicBezTo>
                  <a:cubicBezTo>
                    <a:pt x="13777" y="1917"/>
                    <a:pt x="14811" y="2384"/>
                    <a:pt x="15879" y="2518"/>
                  </a:cubicBezTo>
                  <a:cubicBezTo>
                    <a:pt x="15469" y="2644"/>
                    <a:pt x="15045" y="2710"/>
                    <a:pt x="14623" y="2710"/>
                  </a:cubicBezTo>
                  <a:cubicBezTo>
                    <a:pt x="14152" y="2710"/>
                    <a:pt x="13684" y="2627"/>
                    <a:pt x="13243" y="2451"/>
                  </a:cubicBezTo>
                  <a:cubicBezTo>
                    <a:pt x="13177" y="2418"/>
                    <a:pt x="13110" y="2418"/>
                    <a:pt x="13043" y="2384"/>
                  </a:cubicBezTo>
                  <a:cubicBezTo>
                    <a:pt x="12810" y="2284"/>
                    <a:pt x="12576" y="2184"/>
                    <a:pt x="12309" y="2151"/>
                  </a:cubicBezTo>
                  <a:cubicBezTo>
                    <a:pt x="12267" y="2147"/>
                    <a:pt x="12225" y="2146"/>
                    <a:pt x="12183" y="2146"/>
                  </a:cubicBezTo>
                  <a:cubicBezTo>
                    <a:pt x="11825" y="2146"/>
                    <a:pt x="11470" y="2265"/>
                    <a:pt x="11142" y="2384"/>
                  </a:cubicBezTo>
                  <a:cubicBezTo>
                    <a:pt x="11009" y="2451"/>
                    <a:pt x="10842" y="2518"/>
                    <a:pt x="10708" y="2551"/>
                  </a:cubicBezTo>
                  <a:cubicBezTo>
                    <a:pt x="9843" y="2909"/>
                    <a:pt x="8924" y="3267"/>
                    <a:pt x="8000" y="3267"/>
                  </a:cubicBezTo>
                  <a:cubicBezTo>
                    <a:pt x="7891" y="3267"/>
                    <a:pt x="7782" y="3262"/>
                    <a:pt x="7673" y="3252"/>
                  </a:cubicBezTo>
                  <a:cubicBezTo>
                    <a:pt x="7373" y="3252"/>
                    <a:pt x="7072" y="3151"/>
                    <a:pt x="6739" y="3085"/>
                  </a:cubicBezTo>
                  <a:cubicBezTo>
                    <a:pt x="6639" y="3051"/>
                    <a:pt x="6505" y="3018"/>
                    <a:pt x="6372" y="3018"/>
                  </a:cubicBezTo>
                  <a:cubicBezTo>
                    <a:pt x="5571" y="2818"/>
                    <a:pt x="4771" y="2751"/>
                    <a:pt x="3937" y="2751"/>
                  </a:cubicBezTo>
                  <a:cubicBezTo>
                    <a:pt x="3472" y="2751"/>
                    <a:pt x="3007" y="2784"/>
                    <a:pt x="2542" y="2817"/>
                  </a:cubicBezTo>
                  <a:lnTo>
                    <a:pt x="2542" y="2817"/>
                  </a:lnTo>
                  <a:cubicBezTo>
                    <a:pt x="2569" y="2813"/>
                    <a:pt x="2571" y="2785"/>
                    <a:pt x="2603" y="2785"/>
                  </a:cubicBezTo>
                  <a:cubicBezTo>
                    <a:pt x="3003" y="2584"/>
                    <a:pt x="3403" y="2284"/>
                    <a:pt x="3737" y="2051"/>
                  </a:cubicBezTo>
                  <a:cubicBezTo>
                    <a:pt x="3970" y="1884"/>
                    <a:pt x="4170" y="1750"/>
                    <a:pt x="4370" y="1584"/>
                  </a:cubicBezTo>
                  <a:cubicBezTo>
                    <a:pt x="5621" y="788"/>
                    <a:pt x="7088" y="380"/>
                    <a:pt x="8550" y="380"/>
                  </a:cubicBezTo>
                  <a:close/>
                  <a:moveTo>
                    <a:pt x="8569" y="0"/>
                  </a:moveTo>
                  <a:cubicBezTo>
                    <a:pt x="7027" y="0"/>
                    <a:pt x="5482" y="439"/>
                    <a:pt x="4204" y="1283"/>
                  </a:cubicBezTo>
                  <a:cubicBezTo>
                    <a:pt x="3970" y="1417"/>
                    <a:pt x="3770" y="1584"/>
                    <a:pt x="3537" y="1750"/>
                  </a:cubicBezTo>
                  <a:cubicBezTo>
                    <a:pt x="3203" y="1984"/>
                    <a:pt x="2836" y="2251"/>
                    <a:pt x="2436" y="2451"/>
                  </a:cubicBezTo>
                  <a:cubicBezTo>
                    <a:pt x="1735" y="2818"/>
                    <a:pt x="1268" y="2918"/>
                    <a:pt x="468" y="3051"/>
                  </a:cubicBezTo>
                  <a:lnTo>
                    <a:pt x="434" y="3051"/>
                  </a:lnTo>
                  <a:cubicBezTo>
                    <a:pt x="334" y="3085"/>
                    <a:pt x="234" y="3085"/>
                    <a:pt x="167" y="3118"/>
                  </a:cubicBezTo>
                  <a:cubicBezTo>
                    <a:pt x="67" y="3118"/>
                    <a:pt x="1" y="3218"/>
                    <a:pt x="1" y="3318"/>
                  </a:cubicBezTo>
                  <a:cubicBezTo>
                    <a:pt x="34" y="3418"/>
                    <a:pt x="101" y="3485"/>
                    <a:pt x="234" y="3485"/>
                  </a:cubicBezTo>
                  <a:cubicBezTo>
                    <a:pt x="268" y="3485"/>
                    <a:pt x="301" y="3452"/>
                    <a:pt x="368" y="3452"/>
                  </a:cubicBezTo>
                  <a:lnTo>
                    <a:pt x="501" y="3452"/>
                  </a:lnTo>
                  <a:cubicBezTo>
                    <a:pt x="1680" y="3278"/>
                    <a:pt x="2803" y="3149"/>
                    <a:pt x="3909" y="3149"/>
                  </a:cubicBezTo>
                  <a:cubicBezTo>
                    <a:pt x="4712" y="3149"/>
                    <a:pt x="5506" y="3217"/>
                    <a:pt x="6305" y="3385"/>
                  </a:cubicBezTo>
                  <a:cubicBezTo>
                    <a:pt x="6405" y="3385"/>
                    <a:pt x="6539" y="3418"/>
                    <a:pt x="6672" y="3452"/>
                  </a:cubicBezTo>
                  <a:cubicBezTo>
                    <a:pt x="6972" y="3518"/>
                    <a:pt x="7306" y="3618"/>
                    <a:pt x="7639" y="3652"/>
                  </a:cubicBezTo>
                  <a:lnTo>
                    <a:pt x="7973" y="3652"/>
                  </a:lnTo>
                  <a:cubicBezTo>
                    <a:pt x="8974" y="3652"/>
                    <a:pt x="9941" y="3285"/>
                    <a:pt x="10842" y="2918"/>
                  </a:cubicBezTo>
                  <a:cubicBezTo>
                    <a:pt x="10975" y="2851"/>
                    <a:pt x="11142" y="2785"/>
                    <a:pt x="11275" y="2751"/>
                  </a:cubicBezTo>
                  <a:cubicBezTo>
                    <a:pt x="11574" y="2632"/>
                    <a:pt x="11872" y="2512"/>
                    <a:pt x="12170" y="2512"/>
                  </a:cubicBezTo>
                  <a:cubicBezTo>
                    <a:pt x="12206" y="2512"/>
                    <a:pt x="12241" y="2514"/>
                    <a:pt x="12276" y="2518"/>
                  </a:cubicBezTo>
                  <a:cubicBezTo>
                    <a:pt x="12476" y="2551"/>
                    <a:pt x="12676" y="2651"/>
                    <a:pt x="12877" y="2718"/>
                  </a:cubicBezTo>
                  <a:cubicBezTo>
                    <a:pt x="12943" y="2751"/>
                    <a:pt x="13010" y="2785"/>
                    <a:pt x="13077" y="2818"/>
                  </a:cubicBezTo>
                  <a:cubicBezTo>
                    <a:pt x="13571" y="2996"/>
                    <a:pt x="14093" y="3084"/>
                    <a:pt x="14614" y="3084"/>
                  </a:cubicBezTo>
                  <a:cubicBezTo>
                    <a:pt x="15358" y="3084"/>
                    <a:pt x="16098" y="2904"/>
                    <a:pt x="16746" y="2551"/>
                  </a:cubicBezTo>
                  <a:cubicBezTo>
                    <a:pt x="16813" y="2518"/>
                    <a:pt x="16846" y="2418"/>
                    <a:pt x="16846" y="2318"/>
                  </a:cubicBezTo>
                  <a:cubicBezTo>
                    <a:pt x="16813" y="2251"/>
                    <a:pt x="16746" y="2184"/>
                    <a:pt x="16646" y="2184"/>
                  </a:cubicBezTo>
                  <a:cubicBezTo>
                    <a:pt x="16607" y="2185"/>
                    <a:pt x="16568" y="2186"/>
                    <a:pt x="16530" y="2186"/>
                  </a:cubicBezTo>
                  <a:cubicBezTo>
                    <a:pt x="15275" y="2186"/>
                    <a:pt x="14141" y="1668"/>
                    <a:pt x="12943" y="1150"/>
                  </a:cubicBezTo>
                  <a:cubicBezTo>
                    <a:pt x="12209" y="816"/>
                    <a:pt x="11476" y="483"/>
                    <a:pt x="10675" y="283"/>
                  </a:cubicBezTo>
                  <a:cubicBezTo>
                    <a:pt x="9991" y="93"/>
                    <a:pt x="9280" y="0"/>
                    <a:pt x="85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rot="3360212" flipH="1">
              <a:off x="10018650" y="4838177"/>
              <a:ext cx="1205087" cy="209798"/>
            </a:xfrm>
            <a:custGeom>
              <a:avLst/>
              <a:gdLst/>
              <a:ahLst/>
              <a:cxnLst/>
              <a:rect l="l" t="t" r="r" b="b"/>
              <a:pathLst>
                <a:path w="14211" h="2474" extrusionOk="0">
                  <a:moveTo>
                    <a:pt x="8216" y="0"/>
                  </a:moveTo>
                  <a:cubicBezTo>
                    <a:pt x="7935" y="0"/>
                    <a:pt x="7653" y="13"/>
                    <a:pt x="7372" y="38"/>
                  </a:cubicBezTo>
                  <a:cubicBezTo>
                    <a:pt x="6205" y="138"/>
                    <a:pt x="5037" y="439"/>
                    <a:pt x="4003" y="906"/>
                  </a:cubicBezTo>
                  <a:cubicBezTo>
                    <a:pt x="3403" y="1206"/>
                    <a:pt x="2869" y="1606"/>
                    <a:pt x="2269" y="1873"/>
                  </a:cubicBezTo>
                  <a:cubicBezTo>
                    <a:pt x="1568" y="2207"/>
                    <a:pt x="734" y="2307"/>
                    <a:pt x="0" y="2473"/>
                  </a:cubicBezTo>
                  <a:cubicBezTo>
                    <a:pt x="667" y="2373"/>
                    <a:pt x="1368" y="2273"/>
                    <a:pt x="2035" y="2040"/>
                  </a:cubicBezTo>
                  <a:cubicBezTo>
                    <a:pt x="2669" y="1840"/>
                    <a:pt x="3203" y="1406"/>
                    <a:pt x="3803" y="1106"/>
                  </a:cubicBezTo>
                  <a:cubicBezTo>
                    <a:pt x="4904" y="572"/>
                    <a:pt x="6071" y="239"/>
                    <a:pt x="7272" y="105"/>
                  </a:cubicBezTo>
                  <a:cubicBezTo>
                    <a:pt x="7569" y="81"/>
                    <a:pt x="7865" y="69"/>
                    <a:pt x="8162" y="69"/>
                  </a:cubicBezTo>
                  <a:cubicBezTo>
                    <a:pt x="9098" y="69"/>
                    <a:pt x="10029" y="193"/>
                    <a:pt x="10941" y="472"/>
                  </a:cubicBezTo>
                  <a:cubicBezTo>
                    <a:pt x="11575" y="639"/>
                    <a:pt x="12142" y="872"/>
                    <a:pt x="12709" y="1173"/>
                  </a:cubicBezTo>
                  <a:cubicBezTo>
                    <a:pt x="13176" y="1406"/>
                    <a:pt x="13677" y="1640"/>
                    <a:pt x="14210" y="1673"/>
                  </a:cubicBezTo>
                  <a:cubicBezTo>
                    <a:pt x="14210" y="1673"/>
                    <a:pt x="14210" y="1640"/>
                    <a:pt x="14210" y="1640"/>
                  </a:cubicBezTo>
                  <a:cubicBezTo>
                    <a:pt x="13510" y="1506"/>
                    <a:pt x="12943" y="1206"/>
                    <a:pt x="12342" y="906"/>
                  </a:cubicBezTo>
                  <a:cubicBezTo>
                    <a:pt x="11809" y="639"/>
                    <a:pt x="11242" y="439"/>
                    <a:pt x="10675" y="305"/>
                  </a:cubicBezTo>
                  <a:cubicBezTo>
                    <a:pt x="9855" y="107"/>
                    <a:pt x="9035" y="0"/>
                    <a:pt x="82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rot="3360212" flipH="1">
              <a:off x="9932123" y="4807586"/>
              <a:ext cx="1210769" cy="124573"/>
            </a:xfrm>
            <a:custGeom>
              <a:avLst/>
              <a:gdLst/>
              <a:ahLst/>
              <a:cxnLst/>
              <a:rect l="l" t="t" r="r" b="b"/>
              <a:pathLst>
                <a:path w="14278" h="1469" extrusionOk="0">
                  <a:moveTo>
                    <a:pt x="5753" y="0"/>
                  </a:moveTo>
                  <a:cubicBezTo>
                    <a:pt x="5037" y="0"/>
                    <a:pt x="4326" y="84"/>
                    <a:pt x="3670" y="335"/>
                  </a:cubicBezTo>
                  <a:cubicBezTo>
                    <a:pt x="3069" y="535"/>
                    <a:pt x="2536" y="835"/>
                    <a:pt x="1935" y="1002"/>
                  </a:cubicBezTo>
                  <a:cubicBezTo>
                    <a:pt x="1301" y="1202"/>
                    <a:pt x="634" y="1335"/>
                    <a:pt x="0" y="1469"/>
                  </a:cubicBezTo>
                  <a:cubicBezTo>
                    <a:pt x="634" y="1335"/>
                    <a:pt x="1301" y="1235"/>
                    <a:pt x="1935" y="1035"/>
                  </a:cubicBezTo>
                  <a:cubicBezTo>
                    <a:pt x="2536" y="868"/>
                    <a:pt x="3103" y="568"/>
                    <a:pt x="3670" y="368"/>
                  </a:cubicBezTo>
                  <a:cubicBezTo>
                    <a:pt x="4337" y="134"/>
                    <a:pt x="5052" y="45"/>
                    <a:pt x="5775" y="45"/>
                  </a:cubicBezTo>
                  <a:cubicBezTo>
                    <a:pt x="6389" y="45"/>
                    <a:pt x="7008" y="109"/>
                    <a:pt x="7606" y="201"/>
                  </a:cubicBezTo>
                  <a:cubicBezTo>
                    <a:pt x="8069" y="256"/>
                    <a:pt x="8532" y="310"/>
                    <a:pt x="8995" y="310"/>
                  </a:cubicBezTo>
                  <a:cubicBezTo>
                    <a:pt x="9099" y="310"/>
                    <a:pt x="9203" y="307"/>
                    <a:pt x="9307" y="301"/>
                  </a:cubicBezTo>
                  <a:cubicBezTo>
                    <a:pt x="9685" y="301"/>
                    <a:pt x="10063" y="272"/>
                    <a:pt x="10441" y="272"/>
                  </a:cubicBezTo>
                  <a:cubicBezTo>
                    <a:pt x="10630" y="272"/>
                    <a:pt x="10819" y="279"/>
                    <a:pt x="11008" y="301"/>
                  </a:cubicBezTo>
                  <a:cubicBezTo>
                    <a:pt x="11609" y="401"/>
                    <a:pt x="12142" y="701"/>
                    <a:pt x="12743" y="802"/>
                  </a:cubicBezTo>
                  <a:cubicBezTo>
                    <a:pt x="13010" y="852"/>
                    <a:pt x="13268" y="877"/>
                    <a:pt x="13523" y="877"/>
                  </a:cubicBezTo>
                  <a:cubicBezTo>
                    <a:pt x="13777" y="877"/>
                    <a:pt x="14027" y="852"/>
                    <a:pt x="14277" y="802"/>
                  </a:cubicBezTo>
                  <a:cubicBezTo>
                    <a:pt x="14277" y="802"/>
                    <a:pt x="14277" y="768"/>
                    <a:pt x="14244" y="768"/>
                  </a:cubicBezTo>
                  <a:cubicBezTo>
                    <a:pt x="14014" y="803"/>
                    <a:pt x="13783" y="821"/>
                    <a:pt x="13553" y="821"/>
                  </a:cubicBezTo>
                  <a:cubicBezTo>
                    <a:pt x="13116" y="821"/>
                    <a:pt x="12679" y="754"/>
                    <a:pt x="12243" y="601"/>
                  </a:cubicBezTo>
                  <a:cubicBezTo>
                    <a:pt x="11709" y="435"/>
                    <a:pt x="11242" y="268"/>
                    <a:pt x="10675" y="234"/>
                  </a:cubicBezTo>
                  <a:cubicBezTo>
                    <a:pt x="10518" y="225"/>
                    <a:pt x="10362" y="221"/>
                    <a:pt x="10206" y="221"/>
                  </a:cubicBezTo>
                  <a:cubicBezTo>
                    <a:pt x="9828" y="221"/>
                    <a:pt x="9451" y="244"/>
                    <a:pt x="9074" y="268"/>
                  </a:cubicBezTo>
                  <a:cubicBezTo>
                    <a:pt x="8473" y="268"/>
                    <a:pt x="7906" y="168"/>
                    <a:pt x="7306" y="101"/>
                  </a:cubicBezTo>
                  <a:cubicBezTo>
                    <a:pt x="6799" y="45"/>
                    <a:pt x="6275" y="0"/>
                    <a:pt x="57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rot="3360212" flipH="1">
              <a:off x="9965180" y="4835078"/>
              <a:ext cx="1086283" cy="74794"/>
            </a:xfrm>
            <a:custGeom>
              <a:avLst/>
              <a:gdLst/>
              <a:ahLst/>
              <a:cxnLst/>
              <a:rect l="l" t="t" r="r" b="b"/>
              <a:pathLst>
                <a:path w="12810" h="882" extrusionOk="0">
                  <a:moveTo>
                    <a:pt x="6395" y="1"/>
                  </a:moveTo>
                  <a:cubicBezTo>
                    <a:pt x="6343" y="1"/>
                    <a:pt x="6290" y="2"/>
                    <a:pt x="6238" y="5"/>
                  </a:cubicBezTo>
                  <a:cubicBezTo>
                    <a:pt x="5738" y="39"/>
                    <a:pt x="5271" y="239"/>
                    <a:pt x="4804" y="439"/>
                  </a:cubicBezTo>
                  <a:cubicBezTo>
                    <a:pt x="4203" y="639"/>
                    <a:pt x="3669" y="806"/>
                    <a:pt x="3036" y="806"/>
                  </a:cubicBezTo>
                  <a:cubicBezTo>
                    <a:pt x="2406" y="806"/>
                    <a:pt x="1789" y="719"/>
                    <a:pt x="1177" y="719"/>
                  </a:cubicBezTo>
                  <a:cubicBezTo>
                    <a:pt x="783" y="719"/>
                    <a:pt x="392" y="755"/>
                    <a:pt x="0" y="873"/>
                  </a:cubicBezTo>
                  <a:cubicBezTo>
                    <a:pt x="324" y="794"/>
                    <a:pt x="651" y="768"/>
                    <a:pt x="980" y="768"/>
                  </a:cubicBezTo>
                  <a:cubicBezTo>
                    <a:pt x="1661" y="768"/>
                    <a:pt x="2347" y="882"/>
                    <a:pt x="3023" y="882"/>
                  </a:cubicBezTo>
                  <a:cubicBezTo>
                    <a:pt x="3127" y="882"/>
                    <a:pt x="3232" y="879"/>
                    <a:pt x="3336" y="873"/>
                  </a:cubicBezTo>
                  <a:cubicBezTo>
                    <a:pt x="4421" y="809"/>
                    <a:pt x="5384" y="135"/>
                    <a:pt x="6429" y="135"/>
                  </a:cubicBezTo>
                  <a:cubicBezTo>
                    <a:pt x="6476" y="135"/>
                    <a:pt x="6524" y="136"/>
                    <a:pt x="6571" y="139"/>
                  </a:cubicBezTo>
                  <a:cubicBezTo>
                    <a:pt x="6938" y="188"/>
                    <a:pt x="7304" y="219"/>
                    <a:pt x="7670" y="219"/>
                  </a:cubicBezTo>
                  <a:cubicBezTo>
                    <a:pt x="7804" y="219"/>
                    <a:pt x="7938" y="214"/>
                    <a:pt x="8073" y="206"/>
                  </a:cubicBezTo>
                  <a:cubicBezTo>
                    <a:pt x="8317" y="182"/>
                    <a:pt x="8544" y="167"/>
                    <a:pt x="8764" y="167"/>
                  </a:cubicBezTo>
                  <a:cubicBezTo>
                    <a:pt x="9176" y="167"/>
                    <a:pt x="9561" y="220"/>
                    <a:pt x="9974" y="372"/>
                  </a:cubicBezTo>
                  <a:cubicBezTo>
                    <a:pt x="10375" y="496"/>
                    <a:pt x="10805" y="676"/>
                    <a:pt x="11236" y="676"/>
                  </a:cubicBezTo>
                  <a:cubicBezTo>
                    <a:pt x="11271" y="676"/>
                    <a:pt x="11306" y="675"/>
                    <a:pt x="11342" y="673"/>
                  </a:cubicBezTo>
                  <a:cubicBezTo>
                    <a:pt x="11842" y="673"/>
                    <a:pt x="12342" y="472"/>
                    <a:pt x="12809" y="272"/>
                  </a:cubicBezTo>
                  <a:cubicBezTo>
                    <a:pt x="12809" y="239"/>
                    <a:pt x="12809" y="239"/>
                    <a:pt x="12776" y="239"/>
                  </a:cubicBezTo>
                  <a:cubicBezTo>
                    <a:pt x="12273" y="415"/>
                    <a:pt x="11790" y="609"/>
                    <a:pt x="11254" y="609"/>
                  </a:cubicBezTo>
                  <a:cubicBezTo>
                    <a:pt x="11079" y="609"/>
                    <a:pt x="10897" y="589"/>
                    <a:pt x="10708" y="539"/>
                  </a:cubicBezTo>
                  <a:cubicBezTo>
                    <a:pt x="10241" y="406"/>
                    <a:pt x="9774" y="139"/>
                    <a:pt x="9273" y="72"/>
                  </a:cubicBezTo>
                  <a:cubicBezTo>
                    <a:pt x="9103" y="33"/>
                    <a:pt x="8928" y="19"/>
                    <a:pt x="8752" y="19"/>
                  </a:cubicBezTo>
                  <a:cubicBezTo>
                    <a:pt x="8478" y="19"/>
                    <a:pt x="8203" y="52"/>
                    <a:pt x="7939" y="72"/>
                  </a:cubicBezTo>
                  <a:cubicBezTo>
                    <a:pt x="7837" y="83"/>
                    <a:pt x="7737" y="88"/>
                    <a:pt x="7639" y="88"/>
                  </a:cubicBezTo>
                  <a:cubicBezTo>
                    <a:pt x="7211" y="88"/>
                    <a:pt x="6809" y="1"/>
                    <a:pt x="63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rot="3360212" flipH="1">
              <a:off x="10326987" y="4936640"/>
              <a:ext cx="410176" cy="61481"/>
            </a:xfrm>
            <a:custGeom>
              <a:avLst/>
              <a:gdLst/>
              <a:ahLst/>
              <a:cxnLst/>
              <a:rect l="l" t="t" r="r" b="b"/>
              <a:pathLst>
                <a:path w="4837" h="725" extrusionOk="0">
                  <a:moveTo>
                    <a:pt x="4770" y="0"/>
                  </a:moveTo>
                  <a:cubicBezTo>
                    <a:pt x="4003" y="0"/>
                    <a:pt x="3236" y="234"/>
                    <a:pt x="2469" y="434"/>
                  </a:cubicBezTo>
                  <a:cubicBezTo>
                    <a:pt x="1919" y="571"/>
                    <a:pt x="1354" y="662"/>
                    <a:pt x="795" y="662"/>
                  </a:cubicBezTo>
                  <a:cubicBezTo>
                    <a:pt x="539" y="662"/>
                    <a:pt x="285" y="643"/>
                    <a:pt x="34" y="601"/>
                  </a:cubicBezTo>
                  <a:cubicBezTo>
                    <a:pt x="34" y="601"/>
                    <a:pt x="0" y="634"/>
                    <a:pt x="34" y="634"/>
                  </a:cubicBezTo>
                  <a:cubicBezTo>
                    <a:pt x="311" y="698"/>
                    <a:pt x="587" y="724"/>
                    <a:pt x="861" y="724"/>
                  </a:cubicBezTo>
                  <a:cubicBezTo>
                    <a:pt x="2169" y="724"/>
                    <a:pt x="3447" y="122"/>
                    <a:pt x="4770" y="67"/>
                  </a:cubicBezTo>
                  <a:cubicBezTo>
                    <a:pt x="4837" y="67"/>
                    <a:pt x="4837" y="0"/>
                    <a:pt x="47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rot="3360212" flipH="1">
              <a:off x="9429245" y="4579943"/>
              <a:ext cx="1080602" cy="493033"/>
            </a:xfrm>
            <a:custGeom>
              <a:avLst/>
              <a:gdLst/>
              <a:ahLst/>
              <a:cxnLst/>
              <a:rect l="l" t="t" r="r" b="b"/>
              <a:pathLst>
                <a:path w="12743" h="5814" extrusionOk="0">
                  <a:moveTo>
                    <a:pt x="1501" y="810"/>
                  </a:moveTo>
                  <a:cubicBezTo>
                    <a:pt x="1668" y="876"/>
                    <a:pt x="1802" y="910"/>
                    <a:pt x="1968" y="977"/>
                  </a:cubicBezTo>
                  <a:cubicBezTo>
                    <a:pt x="2435" y="1143"/>
                    <a:pt x="2902" y="1310"/>
                    <a:pt x="3369" y="1377"/>
                  </a:cubicBezTo>
                  <a:cubicBezTo>
                    <a:pt x="3703" y="1410"/>
                    <a:pt x="4003" y="1410"/>
                    <a:pt x="4303" y="1444"/>
                  </a:cubicBezTo>
                  <a:lnTo>
                    <a:pt x="4804" y="1444"/>
                  </a:lnTo>
                  <a:cubicBezTo>
                    <a:pt x="5404" y="1477"/>
                    <a:pt x="6005" y="1610"/>
                    <a:pt x="6605" y="1744"/>
                  </a:cubicBezTo>
                  <a:cubicBezTo>
                    <a:pt x="7839" y="2011"/>
                    <a:pt x="9073" y="2344"/>
                    <a:pt x="9841" y="3245"/>
                  </a:cubicBezTo>
                  <a:cubicBezTo>
                    <a:pt x="10041" y="3478"/>
                    <a:pt x="10174" y="3745"/>
                    <a:pt x="10341" y="4012"/>
                  </a:cubicBezTo>
                  <a:cubicBezTo>
                    <a:pt x="10541" y="4346"/>
                    <a:pt x="10775" y="4713"/>
                    <a:pt x="11108" y="5013"/>
                  </a:cubicBezTo>
                  <a:cubicBezTo>
                    <a:pt x="11175" y="5113"/>
                    <a:pt x="11275" y="5180"/>
                    <a:pt x="11375" y="5246"/>
                  </a:cubicBezTo>
                  <a:lnTo>
                    <a:pt x="6705" y="4446"/>
                  </a:lnTo>
                  <a:cubicBezTo>
                    <a:pt x="6171" y="4346"/>
                    <a:pt x="5638" y="4246"/>
                    <a:pt x="5137" y="4079"/>
                  </a:cubicBezTo>
                  <a:cubicBezTo>
                    <a:pt x="4670" y="3912"/>
                    <a:pt x="4203" y="3645"/>
                    <a:pt x="3836" y="3278"/>
                  </a:cubicBezTo>
                  <a:cubicBezTo>
                    <a:pt x="3436" y="2945"/>
                    <a:pt x="3069" y="2544"/>
                    <a:pt x="2669" y="2077"/>
                  </a:cubicBezTo>
                  <a:cubicBezTo>
                    <a:pt x="2302" y="1644"/>
                    <a:pt x="1902" y="1177"/>
                    <a:pt x="1501" y="810"/>
                  </a:cubicBezTo>
                  <a:close/>
                  <a:moveTo>
                    <a:pt x="214" y="0"/>
                  </a:moveTo>
                  <a:cubicBezTo>
                    <a:pt x="134" y="0"/>
                    <a:pt x="61" y="60"/>
                    <a:pt x="34" y="143"/>
                  </a:cubicBezTo>
                  <a:cubicBezTo>
                    <a:pt x="0" y="243"/>
                    <a:pt x="34" y="343"/>
                    <a:pt x="134" y="376"/>
                  </a:cubicBezTo>
                  <a:cubicBezTo>
                    <a:pt x="1001" y="676"/>
                    <a:pt x="1702" y="1510"/>
                    <a:pt x="2402" y="2311"/>
                  </a:cubicBezTo>
                  <a:cubicBezTo>
                    <a:pt x="2802" y="2778"/>
                    <a:pt x="3169" y="3211"/>
                    <a:pt x="3570" y="3578"/>
                  </a:cubicBezTo>
                  <a:cubicBezTo>
                    <a:pt x="4003" y="3945"/>
                    <a:pt x="4504" y="4246"/>
                    <a:pt x="5004" y="4412"/>
                  </a:cubicBezTo>
                  <a:cubicBezTo>
                    <a:pt x="5538" y="4612"/>
                    <a:pt x="6105" y="4713"/>
                    <a:pt x="6638" y="4813"/>
                  </a:cubicBezTo>
                  <a:lnTo>
                    <a:pt x="12509" y="5813"/>
                  </a:lnTo>
                  <a:lnTo>
                    <a:pt x="12543" y="5813"/>
                  </a:lnTo>
                  <a:cubicBezTo>
                    <a:pt x="12609" y="5813"/>
                    <a:pt x="12676" y="5747"/>
                    <a:pt x="12709" y="5680"/>
                  </a:cubicBezTo>
                  <a:cubicBezTo>
                    <a:pt x="12743" y="5580"/>
                    <a:pt x="12676" y="5480"/>
                    <a:pt x="12609" y="5446"/>
                  </a:cubicBezTo>
                  <a:cubicBezTo>
                    <a:pt x="12176" y="5280"/>
                    <a:pt x="11709" y="5079"/>
                    <a:pt x="11342" y="4746"/>
                  </a:cubicBezTo>
                  <a:cubicBezTo>
                    <a:pt x="11075" y="4479"/>
                    <a:pt x="10875" y="4145"/>
                    <a:pt x="10675" y="3812"/>
                  </a:cubicBezTo>
                  <a:cubicBezTo>
                    <a:pt x="10508" y="3545"/>
                    <a:pt x="10341" y="3278"/>
                    <a:pt x="10141" y="3011"/>
                  </a:cubicBezTo>
                  <a:cubicBezTo>
                    <a:pt x="9274" y="2011"/>
                    <a:pt x="7973" y="1677"/>
                    <a:pt x="6672" y="1377"/>
                  </a:cubicBezTo>
                  <a:cubicBezTo>
                    <a:pt x="6071" y="1243"/>
                    <a:pt x="5471" y="1110"/>
                    <a:pt x="4837" y="1077"/>
                  </a:cubicBezTo>
                  <a:lnTo>
                    <a:pt x="4303" y="1077"/>
                  </a:lnTo>
                  <a:cubicBezTo>
                    <a:pt x="4003" y="1043"/>
                    <a:pt x="3703" y="1043"/>
                    <a:pt x="3436" y="1010"/>
                  </a:cubicBezTo>
                  <a:cubicBezTo>
                    <a:pt x="2969" y="943"/>
                    <a:pt x="2535" y="776"/>
                    <a:pt x="2102" y="643"/>
                  </a:cubicBezTo>
                  <a:cubicBezTo>
                    <a:pt x="1768" y="510"/>
                    <a:pt x="1468" y="409"/>
                    <a:pt x="1168" y="309"/>
                  </a:cubicBezTo>
                  <a:cubicBezTo>
                    <a:pt x="868" y="243"/>
                    <a:pt x="567" y="143"/>
                    <a:pt x="267" y="9"/>
                  </a:cubicBezTo>
                  <a:cubicBezTo>
                    <a:pt x="249" y="3"/>
                    <a:pt x="232" y="0"/>
                    <a:pt x="2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rot="3360212" flipH="1">
              <a:off x="9484052" y="4597822"/>
              <a:ext cx="947127" cy="442068"/>
            </a:xfrm>
            <a:custGeom>
              <a:avLst/>
              <a:gdLst/>
              <a:ahLst/>
              <a:cxnLst/>
              <a:rect l="l" t="t" r="r" b="b"/>
              <a:pathLst>
                <a:path w="11169" h="5213" extrusionOk="0">
                  <a:moveTo>
                    <a:pt x="73" y="0"/>
                  </a:moveTo>
                  <a:cubicBezTo>
                    <a:pt x="39" y="0"/>
                    <a:pt x="1" y="49"/>
                    <a:pt x="28" y="76"/>
                  </a:cubicBezTo>
                  <a:cubicBezTo>
                    <a:pt x="561" y="810"/>
                    <a:pt x="1429" y="1210"/>
                    <a:pt x="2263" y="1510"/>
                  </a:cubicBezTo>
                  <a:cubicBezTo>
                    <a:pt x="3263" y="1877"/>
                    <a:pt x="4264" y="2111"/>
                    <a:pt x="5231" y="2411"/>
                  </a:cubicBezTo>
                  <a:cubicBezTo>
                    <a:pt x="6332" y="2778"/>
                    <a:pt x="7533" y="3078"/>
                    <a:pt x="8434" y="3812"/>
                  </a:cubicBezTo>
                  <a:cubicBezTo>
                    <a:pt x="9268" y="4479"/>
                    <a:pt x="10168" y="4879"/>
                    <a:pt x="11169" y="5213"/>
                  </a:cubicBezTo>
                  <a:cubicBezTo>
                    <a:pt x="10635" y="5013"/>
                    <a:pt x="10102" y="4813"/>
                    <a:pt x="9601" y="4546"/>
                  </a:cubicBezTo>
                  <a:cubicBezTo>
                    <a:pt x="9134" y="4312"/>
                    <a:pt x="8734" y="3945"/>
                    <a:pt x="8300" y="3612"/>
                  </a:cubicBezTo>
                  <a:cubicBezTo>
                    <a:pt x="7533" y="2978"/>
                    <a:pt x="6532" y="2678"/>
                    <a:pt x="5598" y="2344"/>
                  </a:cubicBezTo>
                  <a:cubicBezTo>
                    <a:pt x="3697" y="1710"/>
                    <a:pt x="1629" y="1410"/>
                    <a:pt x="94" y="9"/>
                  </a:cubicBezTo>
                  <a:cubicBezTo>
                    <a:pt x="88" y="3"/>
                    <a:pt x="80" y="0"/>
                    <a:pt x="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rot="3360212" flipH="1">
              <a:off x="9493543" y="4636470"/>
              <a:ext cx="845028" cy="352094"/>
            </a:xfrm>
            <a:custGeom>
              <a:avLst/>
              <a:gdLst/>
              <a:ahLst/>
              <a:cxnLst/>
              <a:rect l="l" t="t" r="r" b="b"/>
              <a:pathLst>
                <a:path w="9965" h="4152" extrusionOk="0">
                  <a:moveTo>
                    <a:pt x="29" y="1"/>
                  </a:moveTo>
                  <a:cubicBezTo>
                    <a:pt x="10" y="1"/>
                    <a:pt x="0" y="25"/>
                    <a:pt x="24" y="48"/>
                  </a:cubicBezTo>
                  <a:cubicBezTo>
                    <a:pt x="1124" y="1449"/>
                    <a:pt x="3026" y="1649"/>
                    <a:pt x="4627" y="2150"/>
                  </a:cubicBezTo>
                  <a:cubicBezTo>
                    <a:pt x="5127" y="2283"/>
                    <a:pt x="5594" y="2450"/>
                    <a:pt x="6028" y="2683"/>
                  </a:cubicBezTo>
                  <a:cubicBezTo>
                    <a:pt x="6428" y="2883"/>
                    <a:pt x="6829" y="3150"/>
                    <a:pt x="7229" y="3350"/>
                  </a:cubicBezTo>
                  <a:cubicBezTo>
                    <a:pt x="8096" y="3751"/>
                    <a:pt x="9030" y="3951"/>
                    <a:pt x="9964" y="4151"/>
                  </a:cubicBezTo>
                  <a:cubicBezTo>
                    <a:pt x="9030" y="3918"/>
                    <a:pt x="8063" y="3717"/>
                    <a:pt x="7195" y="3284"/>
                  </a:cubicBezTo>
                  <a:cubicBezTo>
                    <a:pt x="6428" y="2883"/>
                    <a:pt x="5761" y="2383"/>
                    <a:pt x="4927" y="2116"/>
                  </a:cubicBezTo>
                  <a:cubicBezTo>
                    <a:pt x="3226" y="1549"/>
                    <a:pt x="1325" y="1382"/>
                    <a:pt x="57" y="15"/>
                  </a:cubicBezTo>
                  <a:cubicBezTo>
                    <a:pt x="47" y="5"/>
                    <a:pt x="37" y="1"/>
                    <a:pt x="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rot="3360212" flipH="1">
              <a:off x="9579501" y="4750399"/>
              <a:ext cx="625228" cy="212172"/>
            </a:xfrm>
            <a:custGeom>
              <a:avLst/>
              <a:gdLst/>
              <a:ahLst/>
              <a:cxnLst/>
              <a:rect l="l" t="t" r="r" b="b"/>
              <a:pathLst>
                <a:path w="7373" h="2502" extrusionOk="0">
                  <a:moveTo>
                    <a:pt x="34" y="0"/>
                  </a:moveTo>
                  <a:cubicBezTo>
                    <a:pt x="34" y="0"/>
                    <a:pt x="0" y="33"/>
                    <a:pt x="0" y="33"/>
                  </a:cubicBezTo>
                  <a:cubicBezTo>
                    <a:pt x="901" y="834"/>
                    <a:pt x="1968" y="1501"/>
                    <a:pt x="3169" y="1635"/>
                  </a:cubicBezTo>
                  <a:cubicBezTo>
                    <a:pt x="4604" y="1801"/>
                    <a:pt x="5971" y="2135"/>
                    <a:pt x="7372" y="2502"/>
                  </a:cubicBezTo>
                  <a:cubicBezTo>
                    <a:pt x="6138" y="2135"/>
                    <a:pt x="4937" y="1768"/>
                    <a:pt x="3670" y="1601"/>
                  </a:cubicBezTo>
                  <a:cubicBezTo>
                    <a:pt x="2936" y="1501"/>
                    <a:pt x="2302" y="1401"/>
                    <a:pt x="1635" y="1034"/>
                  </a:cubicBezTo>
                  <a:cubicBezTo>
                    <a:pt x="1101" y="701"/>
                    <a:pt x="567" y="334"/>
                    <a:pt x="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rot="3360212" flipH="1">
              <a:off x="9502750" y="4560452"/>
              <a:ext cx="729870" cy="362355"/>
            </a:xfrm>
            <a:custGeom>
              <a:avLst/>
              <a:gdLst/>
              <a:ahLst/>
              <a:cxnLst/>
              <a:rect l="l" t="t" r="r" b="b"/>
              <a:pathLst>
                <a:path w="8607" h="4273" extrusionOk="0">
                  <a:moveTo>
                    <a:pt x="115" y="1"/>
                  </a:moveTo>
                  <a:cubicBezTo>
                    <a:pt x="88" y="1"/>
                    <a:pt x="61" y="2"/>
                    <a:pt x="34" y="3"/>
                  </a:cubicBezTo>
                  <a:cubicBezTo>
                    <a:pt x="1" y="3"/>
                    <a:pt x="1" y="36"/>
                    <a:pt x="34" y="70"/>
                  </a:cubicBezTo>
                  <a:cubicBezTo>
                    <a:pt x="734" y="136"/>
                    <a:pt x="1368" y="537"/>
                    <a:pt x="2035" y="737"/>
                  </a:cubicBezTo>
                  <a:cubicBezTo>
                    <a:pt x="2803" y="937"/>
                    <a:pt x="3570" y="1004"/>
                    <a:pt x="4337" y="1237"/>
                  </a:cubicBezTo>
                  <a:cubicBezTo>
                    <a:pt x="5304" y="1571"/>
                    <a:pt x="5871" y="2305"/>
                    <a:pt x="6539" y="3005"/>
                  </a:cubicBezTo>
                  <a:cubicBezTo>
                    <a:pt x="7139" y="3572"/>
                    <a:pt x="7806" y="4039"/>
                    <a:pt x="8607" y="4273"/>
                  </a:cubicBezTo>
                  <a:cubicBezTo>
                    <a:pt x="7573" y="3906"/>
                    <a:pt x="6872" y="3239"/>
                    <a:pt x="6138" y="2405"/>
                  </a:cubicBezTo>
                  <a:cubicBezTo>
                    <a:pt x="5605" y="1804"/>
                    <a:pt x="5037" y="1304"/>
                    <a:pt x="4237" y="1070"/>
                  </a:cubicBezTo>
                  <a:cubicBezTo>
                    <a:pt x="3470" y="837"/>
                    <a:pt x="2636" y="770"/>
                    <a:pt x="1835" y="537"/>
                  </a:cubicBezTo>
                  <a:cubicBezTo>
                    <a:pt x="1292" y="345"/>
                    <a:pt x="719" y="1"/>
                    <a:pt x="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5"/>
            <p:cNvSpPr/>
            <p:nvPr/>
          </p:nvSpPr>
          <p:spPr>
            <a:xfrm rot="3360212" flipH="1">
              <a:off x="9836439" y="4966917"/>
              <a:ext cx="891074" cy="925094"/>
            </a:xfrm>
            <a:custGeom>
              <a:avLst/>
              <a:gdLst/>
              <a:ahLst/>
              <a:cxnLst/>
              <a:rect l="l" t="t" r="r" b="b"/>
              <a:pathLst>
                <a:path w="10508" h="10909" extrusionOk="0">
                  <a:moveTo>
                    <a:pt x="1468" y="668"/>
                  </a:moveTo>
                  <a:cubicBezTo>
                    <a:pt x="2302" y="901"/>
                    <a:pt x="3036" y="1168"/>
                    <a:pt x="3769" y="1769"/>
                  </a:cubicBezTo>
                  <a:cubicBezTo>
                    <a:pt x="3970" y="1969"/>
                    <a:pt x="4203" y="2169"/>
                    <a:pt x="4403" y="2369"/>
                  </a:cubicBezTo>
                  <a:cubicBezTo>
                    <a:pt x="4637" y="2636"/>
                    <a:pt x="4904" y="2869"/>
                    <a:pt x="5204" y="3103"/>
                  </a:cubicBezTo>
                  <a:cubicBezTo>
                    <a:pt x="5471" y="3303"/>
                    <a:pt x="5771" y="3503"/>
                    <a:pt x="6071" y="3670"/>
                  </a:cubicBezTo>
                  <a:cubicBezTo>
                    <a:pt x="6305" y="3837"/>
                    <a:pt x="6571" y="4004"/>
                    <a:pt x="6805" y="4170"/>
                  </a:cubicBezTo>
                  <a:cubicBezTo>
                    <a:pt x="7772" y="4904"/>
                    <a:pt x="8506" y="5938"/>
                    <a:pt x="8806" y="7106"/>
                  </a:cubicBezTo>
                  <a:cubicBezTo>
                    <a:pt x="8873" y="7406"/>
                    <a:pt x="8940" y="7673"/>
                    <a:pt x="9007" y="7940"/>
                  </a:cubicBezTo>
                  <a:cubicBezTo>
                    <a:pt x="9040" y="8207"/>
                    <a:pt x="9107" y="8473"/>
                    <a:pt x="9173" y="8740"/>
                  </a:cubicBezTo>
                  <a:cubicBezTo>
                    <a:pt x="9307" y="9241"/>
                    <a:pt x="9507" y="9741"/>
                    <a:pt x="9740" y="10175"/>
                  </a:cubicBezTo>
                  <a:cubicBezTo>
                    <a:pt x="8606" y="9507"/>
                    <a:pt x="7372" y="8740"/>
                    <a:pt x="6538" y="7673"/>
                  </a:cubicBezTo>
                  <a:cubicBezTo>
                    <a:pt x="6305" y="7373"/>
                    <a:pt x="6071" y="7006"/>
                    <a:pt x="5871" y="6672"/>
                  </a:cubicBezTo>
                  <a:cubicBezTo>
                    <a:pt x="5571" y="6238"/>
                    <a:pt x="5304" y="5771"/>
                    <a:pt x="4937" y="5371"/>
                  </a:cubicBezTo>
                  <a:cubicBezTo>
                    <a:pt x="4770" y="5171"/>
                    <a:pt x="4570" y="5004"/>
                    <a:pt x="4403" y="4837"/>
                  </a:cubicBezTo>
                  <a:cubicBezTo>
                    <a:pt x="4070" y="4504"/>
                    <a:pt x="3736" y="4204"/>
                    <a:pt x="3503" y="3803"/>
                  </a:cubicBezTo>
                  <a:cubicBezTo>
                    <a:pt x="3369" y="3537"/>
                    <a:pt x="3302" y="3270"/>
                    <a:pt x="3202" y="2969"/>
                  </a:cubicBezTo>
                  <a:cubicBezTo>
                    <a:pt x="3102" y="2669"/>
                    <a:pt x="3036" y="2402"/>
                    <a:pt x="2902" y="2136"/>
                  </a:cubicBezTo>
                  <a:cubicBezTo>
                    <a:pt x="2569" y="1502"/>
                    <a:pt x="2035" y="1035"/>
                    <a:pt x="1468" y="668"/>
                  </a:cubicBezTo>
                  <a:close/>
                  <a:moveTo>
                    <a:pt x="267" y="1"/>
                  </a:moveTo>
                  <a:cubicBezTo>
                    <a:pt x="167" y="1"/>
                    <a:pt x="67" y="34"/>
                    <a:pt x="33" y="134"/>
                  </a:cubicBezTo>
                  <a:cubicBezTo>
                    <a:pt x="0" y="201"/>
                    <a:pt x="33" y="301"/>
                    <a:pt x="134" y="368"/>
                  </a:cubicBezTo>
                  <a:cubicBezTo>
                    <a:pt x="1201" y="901"/>
                    <a:pt x="2102" y="1402"/>
                    <a:pt x="2535" y="2302"/>
                  </a:cubicBezTo>
                  <a:cubicBezTo>
                    <a:pt x="2669" y="2536"/>
                    <a:pt x="2735" y="2803"/>
                    <a:pt x="2835" y="3070"/>
                  </a:cubicBezTo>
                  <a:cubicBezTo>
                    <a:pt x="2936" y="3370"/>
                    <a:pt x="3036" y="3703"/>
                    <a:pt x="3169" y="3970"/>
                  </a:cubicBezTo>
                  <a:cubicBezTo>
                    <a:pt x="3436" y="4437"/>
                    <a:pt x="3803" y="4771"/>
                    <a:pt x="4136" y="5104"/>
                  </a:cubicBezTo>
                  <a:cubicBezTo>
                    <a:pt x="4303" y="5271"/>
                    <a:pt x="4470" y="5438"/>
                    <a:pt x="4637" y="5605"/>
                  </a:cubicBezTo>
                  <a:cubicBezTo>
                    <a:pt x="5004" y="6005"/>
                    <a:pt x="5271" y="6439"/>
                    <a:pt x="5537" y="6872"/>
                  </a:cubicBezTo>
                  <a:cubicBezTo>
                    <a:pt x="5771" y="7239"/>
                    <a:pt x="6004" y="7573"/>
                    <a:pt x="6238" y="7906"/>
                  </a:cubicBezTo>
                  <a:cubicBezTo>
                    <a:pt x="7305" y="9241"/>
                    <a:pt x="8840" y="10108"/>
                    <a:pt x="10207" y="10875"/>
                  </a:cubicBezTo>
                  <a:cubicBezTo>
                    <a:pt x="10241" y="10908"/>
                    <a:pt x="10274" y="10908"/>
                    <a:pt x="10307" y="10908"/>
                  </a:cubicBezTo>
                  <a:cubicBezTo>
                    <a:pt x="10341" y="10908"/>
                    <a:pt x="10408" y="10875"/>
                    <a:pt x="10441" y="10842"/>
                  </a:cubicBezTo>
                  <a:cubicBezTo>
                    <a:pt x="10508" y="10775"/>
                    <a:pt x="10508" y="10675"/>
                    <a:pt x="10441" y="10608"/>
                  </a:cubicBezTo>
                  <a:cubicBezTo>
                    <a:pt x="10007" y="10008"/>
                    <a:pt x="9707" y="9341"/>
                    <a:pt x="9540" y="8640"/>
                  </a:cubicBezTo>
                  <a:cubicBezTo>
                    <a:pt x="9474" y="8373"/>
                    <a:pt x="9407" y="8140"/>
                    <a:pt x="9373" y="7873"/>
                  </a:cubicBezTo>
                  <a:cubicBezTo>
                    <a:pt x="9307" y="7606"/>
                    <a:pt x="9240" y="7306"/>
                    <a:pt x="9173" y="7039"/>
                  </a:cubicBezTo>
                  <a:cubicBezTo>
                    <a:pt x="8840" y="5771"/>
                    <a:pt x="8073" y="4637"/>
                    <a:pt x="7005" y="3870"/>
                  </a:cubicBezTo>
                  <a:cubicBezTo>
                    <a:pt x="6772" y="3670"/>
                    <a:pt x="6505" y="3537"/>
                    <a:pt x="6271" y="3370"/>
                  </a:cubicBezTo>
                  <a:cubicBezTo>
                    <a:pt x="5971" y="3203"/>
                    <a:pt x="5704" y="3003"/>
                    <a:pt x="5437" y="2803"/>
                  </a:cubicBezTo>
                  <a:cubicBezTo>
                    <a:pt x="5170" y="2603"/>
                    <a:pt x="4904" y="2369"/>
                    <a:pt x="4670" y="2102"/>
                  </a:cubicBezTo>
                  <a:cubicBezTo>
                    <a:pt x="4470" y="1902"/>
                    <a:pt x="4236" y="1702"/>
                    <a:pt x="4003" y="1502"/>
                  </a:cubicBezTo>
                  <a:cubicBezTo>
                    <a:pt x="2936" y="601"/>
                    <a:pt x="1935" y="368"/>
                    <a:pt x="634" y="101"/>
                  </a:cubicBezTo>
                  <a:lnTo>
                    <a:pt x="2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5"/>
            <p:cNvSpPr/>
            <p:nvPr/>
          </p:nvSpPr>
          <p:spPr>
            <a:xfrm rot="3360212" flipH="1">
              <a:off x="9868689" y="4971488"/>
              <a:ext cx="828831" cy="893972"/>
            </a:xfrm>
            <a:custGeom>
              <a:avLst/>
              <a:gdLst/>
              <a:ahLst/>
              <a:cxnLst/>
              <a:rect l="l" t="t" r="r" b="b"/>
              <a:pathLst>
                <a:path w="9774" h="10542" extrusionOk="0">
                  <a:moveTo>
                    <a:pt x="100" y="1"/>
                  </a:moveTo>
                  <a:cubicBezTo>
                    <a:pt x="33" y="1"/>
                    <a:pt x="0" y="67"/>
                    <a:pt x="33" y="101"/>
                  </a:cubicBezTo>
                  <a:cubicBezTo>
                    <a:pt x="567" y="368"/>
                    <a:pt x="1134" y="568"/>
                    <a:pt x="1635" y="935"/>
                  </a:cubicBezTo>
                  <a:cubicBezTo>
                    <a:pt x="2135" y="1302"/>
                    <a:pt x="2469" y="1835"/>
                    <a:pt x="2869" y="2269"/>
                  </a:cubicBezTo>
                  <a:cubicBezTo>
                    <a:pt x="3636" y="3203"/>
                    <a:pt x="4737" y="3770"/>
                    <a:pt x="5571" y="4637"/>
                  </a:cubicBezTo>
                  <a:cubicBezTo>
                    <a:pt x="6471" y="5571"/>
                    <a:pt x="6505" y="6872"/>
                    <a:pt x="7205" y="7940"/>
                  </a:cubicBezTo>
                  <a:cubicBezTo>
                    <a:pt x="7505" y="8407"/>
                    <a:pt x="7939" y="8807"/>
                    <a:pt x="8339" y="9174"/>
                  </a:cubicBezTo>
                  <a:cubicBezTo>
                    <a:pt x="8806" y="9641"/>
                    <a:pt x="9273" y="10075"/>
                    <a:pt x="9740" y="10542"/>
                  </a:cubicBezTo>
                  <a:cubicBezTo>
                    <a:pt x="9774" y="10542"/>
                    <a:pt x="9774" y="10542"/>
                    <a:pt x="9774" y="10508"/>
                  </a:cubicBezTo>
                  <a:cubicBezTo>
                    <a:pt x="9273" y="10008"/>
                    <a:pt x="8773" y="9508"/>
                    <a:pt x="8273" y="9007"/>
                  </a:cubicBezTo>
                  <a:cubicBezTo>
                    <a:pt x="7839" y="8540"/>
                    <a:pt x="7372" y="8073"/>
                    <a:pt x="7105" y="7473"/>
                  </a:cubicBezTo>
                  <a:cubicBezTo>
                    <a:pt x="6872" y="6939"/>
                    <a:pt x="6738" y="6339"/>
                    <a:pt x="6505" y="5772"/>
                  </a:cubicBezTo>
                  <a:cubicBezTo>
                    <a:pt x="6305" y="5204"/>
                    <a:pt x="6004" y="4737"/>
                    <a:pt x="5571" y="4337"/>
                  </a:cubicBezTo>
                  <a:cubicBezTo>
                    <a:pt x="4670" y="3470"/>
                    <a:pt x="3636" y="2869"/>
                    <a:pt x="2835" y="1902"/>
                  </a:cubicBezTo>
                  <a:cubicBezTo>
                    <a:pt x="2435" y="1468"/>
                    <a:pt x="2068" y="1001"/>
                    <a:pt x="1601" y="701"/>
                  </a:cubicBezTo>
                  <a:cubicBezTo>
                    <a:pt x="1134" y="368"/>
                    <a:pt x="634" y="168"/>
                    <a:pt x="1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5"/>
            <p:cNvSpPr/>
            <p:nvPr/>
          </p:nvSpPr>
          <p:spPr>
            <a:xfrm rot="3360212" flipH="1">
              <a:off x="9870281" y="5019814"/>
              <a:ext cx="644477" cy="744807"/>
            </a:xfrm>
            <a:custGeom>
              <a:avLst/>
              <a:gdLst/>
              <a:ahLst/>
              <a:cxnLst/>
              <a:rect l="l" t="t" r="r" b="b"/>
              <a:pathLst>
                <a:path w="7600" h="8783" extrusionOk="0">
                  <a:moveTo>
                    <a:pt x="54" y="1"/>
                  </a:moveTo>
                  <a:cubicBezTo>
                    <a:pt x="39" y="1"/>
                    <a:pt x="0" y="50"/>
                    <a:pt x="27" y="77"/>
                  </a:cubicBezTo>
                  <a:cubicBezTo>
                    <a:pt x="494" y="877"/>
                    <a:pt x="1161" y="1578"/>
                    <a:pt x="1862" y="2278"/>
                  </a:cubicBezTo>
                  <a:cubicBezTo>
                    <a:pt x="2195" y="2612"/>
                    <a:pt x="2562" y="2912"/>
                    <a:pt x="2863" y="3246"/>
                  </a:cubicBezTo>
                  <a:cubicBezTo>
                    <a:pt x="3263" y="3679"/>
                    <a:pt x="3330" y="4180"/>
                    <a:pt x="3596" y="4680"/>
                  </a:cubicBezTo>
                  <a:cubicBezTo>
                    <a:pt x="3997" y="5514"/>
                    <a:pt x="4764" y="6281"/>
                    <a:pt x="5398" y="6948"/>
                  </a:cubicBezTo>
                  <a:cubicBezTo>
                    <a:pt x="6065" y="7615"/>
                    <a:pt x="6799" y="8249"/>
                    <a:pt x="7566" y="8783"/>
                  </a:cubicBezTo>
                  <a:cubicBezTo>
                    <a:pt x="7599" y="8783"/>
                    <a:pt x="7599" y="8749"/>
                    <a:pt x="7566" y="8749"/>
                  </a:cubicBezTo>
                  <a:cubicBezTo>
                    <a:pt x="6765" y="8116"/>
                    <a:pt x="5965" y="7449"/>
                    <a:pt x="5264" y="6681"/>
                  </a:cubicBezTo>
                  <a:cubicBezTo>
                    <a:pt x="4564" y="5914"/>
                    <a:pt x="3830" y="5114"/>
                    <a:pt x="3496" y="4146"/>
                  </a:cubicBezTo>
                  <a:cubicBezTo>
                    <a:pt x="3196" y="3279"/>
                    <a:pt x="2562" y="2812"/>
                    <a:pt x="1929" y="2178"/>
                  </a:cubicBezTo>
                  <a:cubicBezTo>
                    <a:pt x="1228" y="1511"/>
                    <a:pt x="628" y="810"/>
                    <a:pt x="61" y="10"/>
                  </a:cubicBezTo>
                  <a:cubicBezTo>
                    <a:pt x="61" y="4"/>
                    <a:pt x="58" y="1"/>
                    <a:pt x="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5"/>
            <p:cNvSpPr/>
            <p:nvPr/>
          </p:nvSpPr>
          <p:spPr>
            <a:xfrm rot="3360212" flipH="1">
              <a:off x="9877112" y="4971595"/>
              <a:ext cx="503540" cy="729882"/>
            </a:xfrm>
            <a:custGeom>
              <a:avLst/>
              <a:gdLst/>
              <a:ahLst/>
              <a:cxnLst/>
              <a:rect l="l" t="t" r="r" b="b"/>
              <a:pathLst>
                <a:path w="5938" h="8607" extrusionOk="0">
                  <a:moveTo>
                    <a:pt x="33" y="0"/>
                  </a:moveTo>
                  <a:cubicBezTo>
                    <a:pt x="33" y="0"/>
                    <a:pt x="0" y="0"/>
                    <a:pt x="0" y="34"/>
                  </a:cubicBezTo>
                  <a:cubicBezTo>
                    <a:pt x="467" y="734"/>
                    <a:pt x="1068" y="1401"/>
                    <a:pt x="1701" y="1935"/>
                  </a:cubicBezTo>
                  <a:cubicBezTo>
                    <a:pt x="2068" y="2235"/>
                    <a:pt x="2435" y="2502"/>
                    <a:pt x="2769" y="2836"/>
                  </a:cubicBezTo>
                  <a:cubicBezTo>
                    <a:pt x="3136" y="3203"/>
                    <a:pt x="3336" y="3636"/>
                    <a:pt x="3469" y="4137"/>
                  </a:cubicBezTo>
                  <a:cubicBezTo>
                    <a:pt x="3703" y="5004"/>
                    <a:pt x="3936" y="5805"/>
                    <a:pt x="4403" y="6605"/>
                  </a:cubicBezTo>
                  <a:cubicBezTo>
                    <a:pt x="4837" y="7406"/>
                    <a:pt x="5371" y="7906"/>
                    <a:pt x="5938" y="8607"/>
                  </a:cubicBezTo>
                  <a:cubicBezTo>
                    <a:pt x="5371" y="7773"/>
                    <a:pt x="4804" y="7239"/>
                    <a:pt x="4337" y="6338"/>
                  </a:cubicBezTo>
                  <a:cubicBezTo>
                    <a:pt x="4103" y="5871"/>
                    <a:pt x="3903" y="5404"/>
                    <a:pt x="3769" y="4937"/>
                  </a:cubicBezTo>
                  <a:cubicBezTo>
                    <a:pt x="3636" y="4504"/>
                    <a:pt x="3569" y="4070"/>
                    <a:pt x="3436" y="3670"/>
                  </a:cubicBezTo>
                  <a:cubicBezTo>
                    <a:pt x="3169" y="2969"/>
                    <a:pt x="2602" y="2536"/>
                    <a:pt x="2035" y="2069"/>
                  </a:cubicBezTo>
                  <a:cubicBezTo>
                    <a:pt x="1268" y="1468"/>
                    <a:pt x="701" y="734"/>
                    <a:pt x="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 name="Google Shape;1325;p45"/>
          <p:cNvSpPr/>
          <p:nvPr/>
        </p:nvSpPr>
        <p:spPr>
          <a:xfrm>
            <a:off x="2940806" y="3924200"/>
            <a:ext cx="1116144" cy="1136503"/>
          </a:xfrm>
          <a:custGeom>
            <a:avLst/>
            <a:gdLst/>
            <a:ahLst/>
            <a:cxnLst/>
            <a:rect l="l" t="t" r="r" b="b"/>
            <a:pathLst>
              <a:path w="52138" h="53089" extrusionOk="0">
                <a:moveTo>
                  <a:pt x="19224" y="1"/>
                </a:moveTo>
                <a:cubicBezTo>
                  <a:pt x="18691" y="1"/>
                  <a:pt x="18165" y="39"/>
                  <a:pt x="17646" y="119"/>
                </a:cubicBezTo>
                <a:cubicBezTo>
                  <a:pt x="4804" y="2087"/>
                  <a:pt x="0" y="25570"/>
                  <a:pt x="3936" y="35744"/>
                </a:cubicBezTo>
                <a:cubicBezTo>
                  <a:pt x="6138" y="41448"/>
                  <a:pt x="11508" y="45251"/>
                  <a:pt x="16845" y="48120"/>
                </a:cubicBezTo>
                <a:cubicBezTo>
                  <a:pt x="22055" y="50929"/>
                  <a:pt x="28269" y="53089"/>
                  <a:pt x="34065" y="53089"/>
                </a:cubicBezTo>
                <a:cubicBezTo>
                  <a:pt x="38178" y="53089"/>
                  <a:pt x="42081" y="52001"/>
                  <a:pt x="45266" y="49287"/>
                </a:cubicBezTo>
                <a:cubicBezTo>
                  <a:pt x="51637" y="43817"/>
                  <a:pt x="52137" y="33676"/>
                  <a:pt x="48668" y="26037"/>
                </a:cubicBezTo>
                <a:cubicBezTo>
                  <a:pt x="44686" y="17278"/>
                  <a:pt x="30515" y="1"/>
                  <a:pt x="19224" y="1"/>
                </a:cubicBezTo>
                <a:close/>
              </a:path>
            </a:pathLst>
          </a:custGeom>
          <a:solidFill>
            <a:srgbClr val="4A6D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26" name="Google Shape;1326;p45"/>
          <p:cNvPicPr preferRelativeResize="0"/>
          <p:nvPr/>
        </p:nvPicPr>
        <p:blipFill rotWithShape="1">
          <a:blip r:embed="rId4">
            <a:alphaModFix amt="22000"/>
          </a:blip>
          <a:srcRect t="5019" b="5028"/>
          <a:stretch/>
        </p:blipFill>
        <p:spPr>
          <a:xfrm>
            <a:off x="720000" y="0"/>
            <a:ext cx="3152776" cy="4256700"/>
          </a:xfrm>
          <a:prstGeom prst="rect">
            <a:avLst/>
          </a:prstGeom>
          <a:noFill/>
          <a:ln>
            <a:noFill/>
          </a:ln>
        </p:spPr>
      </p:pic>
      <p:sp>
        <p:nvSpPr>
          <p:cNvPr id="6" name="Rectangle 5">
            <a:extLst>
              <a:ext uri="{FF2B5EF4-FFF2-40B4-BE49-F238E27FC236}">
                <a16:creationId xmlns:a16="http://schemas.microsoft.com/office/drawing/2014/main" id="{6E405F6B-7852-4E86-A6B9-FF1850BD059A}"/>
              </a:ext>
            </a:extLst>
          </p:cNvPr>
          <p:cNvSpPr/>
          <p:nvPr/>
        </p:nvSpPr>
        <p:spPr>
          <a:xfrm>
            <a:off x="4856216" y="1431531"/>
            <a:ext cx="3883748" cy="1754326"/>
          </a:xfrm>
          <a:prstGeom prst="rect">
            <a:avLst/>
          </a:prstGeom>
          <a:solidFill>
            <a:schemeClr val="accent4">
              <a:lumMod val="90000"/>
            </a:schemeClr>
          </a:solidFill>
          <a:effectLst>
            <a:softEdge rad="317500"/>
          </a:effectLst>
        </p:spPr>
        <p:txBody>
          <a:bodyPr wrap="square" lIns="91440" tIns="45720" rIns="91440" bIns="45720">
            <a:spAutoFit/>
          </a:bodyPr>
          <a:lstStyle/>
          <a:p>
            <a:pPr marL="0" lvl="0" indent="0"/>
            <a:r>
              <a:rPr lang="en-IN" sz="5400" b="1" dirty="0">
                <a:ln w="9525">
                  <a:solidFill>
                    <a:schemeClr val="bg1"/>
                  </a:solidFill>
                  <a:prstDash val="solid"/>
                </a:ln>
                <a:solidFill>
                  <a:schemeClr val="tx1">
                    <a:lumMod val="25000"/>
                  </a:schemeClr>
                </a:solidFill>
                <a:effectLst>
                  <a:outerShdw blurRad="12700" dist="38100" dir="2700000" algn="tl" rotWithShape="0">
                    <a:schemeClr val="accent5">
                      <a:lumMod val="60000"/>
                      <a:lumOff val="40000"/>
                    </a:schemeClr>
                  </a:outerShdw>
                </a:effectLst>
              </a:rPr>
              <a:t>Literature Survey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5"/>
        <p:cNvGrpSpPr/>
        <p:nvPr/>
      </p:nvGrpSpPr>
      <p:grpSpPr>
        <a:xfrm>
          <a:off x="0" y="0"/>
          <a:ext cx="0" cy="0"/>
          <a:chOff x="0" y="0"/>
          <a:chExt cx="0" cy="0"/>
        </a:xfrm>
      </p:grpSpPr>
      <p:sp>
        <p:nvSpPr>
          <p:cNvPr id="1336" name="Google Shape;1336;p47"/>
          <p:cNvSpPr txBox="1">
            <a:spLocks noGrp="1"/>
          </p:cNvSpPr>
          <p:nvPr>
            <p:ph type="title"/>
          </p:nvPr>
        </p:nvSpPr>
        <p:spPr>
          <a:xfrm>
            <a:off x="2679164" y="234208"/>
            <a:ext cx="3511200" cy="1164900"/>
          </a:xfrm>
          <a:prstGeom prst="rect">
            <a:avLst/>
          </a:prstGeom>
          <a:effectLst>
            <a:glow rad="762000">
              <a:schemeClr val="accent4">
                <a:alpha val="40000"/>
              </a:schemeClr>
            </a:glow>
          </a:effectLst>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lumMod val="25000"/>
                  </a:schemeClr>
                </a:solidFill>
              </a:rPr>
              <a:t>Research Paper 1</a:t>
            </a:r>
          </a:p>
        </p:txBody>
      </p:sp>
      <p:sp>
        <p:nvSpPr>
          <p:cNvPr id="1338" name="Google Shape;1338;p47"/>
          <p:cNvSpPr txBox="1">
            <a:spLocks noGrp="1"/>
          </p:cNvSpPr>
          <p:nvPr>
            <p:ph type="body" idx="2"/>
          </p:nvPr>
        </p:nvSpPr>
        <p:spPr>
          <a:xfrm>
            <a:off x="719999" y="1141227"/>
            <a:ext cx="7899461" cy="3494568"/>
          </a:xfrm>
          <a:prstGeom prst="rect">
            <a:avLst/>
          </a:prstGeom>
          <a:solidFill>
            <a:schemeClr val="accent3">
              <a:lumMod val="40000"/>
              <a:lumOff val="60000"/>
            </a:schemeClr>
          </a:solidFill>
        </p:spPr>
        <p:txBody>
          <a:bodyPr spcFirstLastPara="1" wrap="square" lIns="91425" tIns="91425" rIns="91425" bIns="91425" anchor="ctr" anchorCtr="0">
            <a:noAutofit/>
          </a:bodyPr>
          <a:lstStyle/>
          <a:p>
            <a:pPr marL="0" lvl="0" indent="0">
              <a:buNone/>
            </a:pPr>
            <a:r>
              <a:rPr lang="en-US" sz="1600" b="1" dirty="0">
                <a:solidFill>
                  <a:schemeClr val="bg2">
                    <a:lumMod val="75000"/>
                  </a:schemeClr>
                </a:solidFill>
              </a:rPr>
              <a:t>Name : </a:t>
            </a:r>
            <a:r>
              <a:rPr lang="en-US" dirty="0">
                <a:solidFill>
                  <a:schemeClr val="accent2">
                    <a:lumMod val="25000"/>
                  </a:schemeClr>
                </a:solidFill>
              </a:rPr>
              <a:t>PAI-BPR: Personalized Outfit Recommendation Scheme with Attribute-wise Interpretability</a:t>
            </a:r>
          </a:p>
          <a:p>
            <a:pPr marL="0" lvl="0" indent="0">
              <a:buNone/>
            </a:pPr>
            <a:r>
              <a:rPr lang="en-US" sz="1600" b="1" dirty="0">
                <a:solidFill>
                  <a:schemeClr val="bg2">
                    <a:lumMod val="75000"/>
                  </a:schemeClr>
                </a:solidFill>
              </a:rPr>
              <a:t>Published :	</a:t>
            </a:r>
            <a:r>
              <a:rPr lang="en-US" dirty="0">
                <a:solidFill>
                  <a:schemeClr val="accent2">
                    <a:lumMod val="25000"/>
                  </a:schemeClr>
                </a:solidFill>
              </a:rPr>
              <a:t>Sagar, </a:t>
            </a:r>
            <a:r>
              <a:rPr lang="en-US" dirty="0" err="1">
                <a:solidFill>
                  <a:schemeClr val="accent2">
                    <a:lumMod val="25000"/>
                  </a:schemeClr>
                </a:solidFill>
              </a:rPr>
              <a:t>Dikshant</a:t>
            </a:r>
            <a:r>
              <a:rPr lang="en-US" dirty="0">
                <a:solidFill>
                  <a:schemeClr val="accent2">
                    <a:lumMod val="25000"/>
                  </a:schemeClr>
                </a:solidFill>
              </a:rPr>
              <a:t>, </a:t>
            </a:r>
            <a:r>
              <a:rPr lang="en-US" dirty="0" err="1">
                <a:solidFill>
                  <a:schemeClr val="accent2">
                    <a:lumMod val="25000"/>
                  </a:schemeClr>
                </a:solidFill>
              </a:rPr>
              <a:t>Jatin</a:t>
            </a:r>
            <a:r>
              <a:rPr lang="en-US" dirty="0">
                <a:solidFill>
                  <a:schemeClr val="accent2">
                    <a:lumMod val="25000"/>
                  </a:schemeClr>
                </a:solidFill>
              </a:rPr>
              <a:t> Garg, </a:t>
            </a:r>
            <a:r>
              <a:rPr lang="en-US" dirty="0" err="1">
                <a:solidFill>
                  <a:schemeClr val="accent2">
                    <a:lumMod val="25000"/>
                  </a:schemeClr>
                </a:solidFill>
              </a:rPr>
              <a:t>Prarthana</a:t>
            </a:r>
            <a:r>
              <a:rPr lang="en-US" dirty="0">
                <a:solidFill>
                  <a:schemeClr val="accent2">
                    <a:lumMod val="25000"/>
                  </a:schemeClr>
                </a:solidFill>
              </a:rPr>
              <a:t> </a:t>
            </a:r>
            <a:r>
              <a:rPr lang="en-US" dirty="0" err="1">
                <a:solidFill>
                  <a:schemeClr val="accent2">
                    <a:lumMod val="25000"/>
                  </a:schemeClr>
                </a:solidFill>
              </a:rPr>
              <a:t>Kansal</a:t>
            </a:r>
            <a:r>
              <a:rPr lang="en-US" dirty="0">
                <a:solidFill>
                  <a:schemeClr val="accent2">
                    <a:lumMod val="25000"/>
                  </a:schemeClr>
                </a:solidFill>
              </a:rPr>
              <a:t>, </a:t>
            </a:r>
            <a:r>
              <a:rPr lang="en-US" dirty="0" err="1">
                <a:solidFill>
                  <a:schemeClr val="accent2">
                    <a:lumMod val="25000"/>
                  </a:schemeClr>
                </a:solidFill>
              </a:rPr>
              <a:t>Sejal</a:t>
            </a:r>
            <a:r>
              <a:rPr lang="en-US" dirty="0">
                <a:solidFill>
                  <a:schemeClr val="accent2">
                    <a:lumMod val="25000"/>
                  </a:schemeClr>
                </a:solidFill>
              </a:rPr>
              <a:t> Bhalla, Rajiv </a:t>
            </a:r>
            <a:r>
              <a:rPr lang="en-US" dirty="0" err="1">
                <a:solidFill>
                  <a:schemeClr val="accent2">
                    <a:lumMod val="25000"/>
                  </a:schemeClr>
                </a:solidFill>
              </a:rPr>
              <a:t>Ratn</a:t>
            </a:r>
            <a:r>
              <a:rPr lang="en-US" dirty="0">
                <a:solidFill>
                  <a:schemeClr val="accent2">
                    <a:lumMod val="25000"/>
                  </a:schemeClr>
                </a:solidFill>
              </a:rPr>
              <a:t> Shah, and Yi Yu. "PAI-BPR: Personalized Outfit Recommendation Scheme with Attribute-wise Interpretability." In 2020 IEEE Sixth International Conference on Multimedia Big Data (</a:t>
            </a:r>
            <a:r>
              <a:rPr lang="en-US" dirty="0" err="1">
                <a:solidFill>
                  <a:schemeClr val="accent2">
                    <a:lumMod val="25000"/>
                  </a:schemeClr>
                </a:solidFill>
              </a:rPr>
              <a:t>BigMM</a:t>
            </a:r>
            <a:r>
              <a:rPr lang="en-US" dirty="0">
                <a:solidFill>
                  <a:schemeClr val="accent2">
                    <a:lumMod val="25000"/>
                  </a:schemeClr>
                </a:solidFill>
              </a:rPr>
              <a:t>), pp. 221-230. IEEE, 2020.</a:t>
            </a:r>
          </a:p>
          <a:p>
            <a:pPr marL="0" indent="0">
              <a:buNone/>
            </a:pPr>
            <a:r>
              <a:rPr lang="en-US" sz="1600" b="1" dirty="0">
                <a:solidFill>
                  <a:schemeClr val="bg2">
                    <a:lumMod val="75000"/>
                  </a:schemeClr>
                </a:solidFill>
              </a:rPr>
              <a:t>Method :  </a:t>
            </a:r>
          </a:p>
          <a:p>
            <a:pPr marL="285750" indent="-285750"/>
            <a:r>
              <a:rPr lang="en-IN" dirty="0">
                <a:solidFill>
                  <a:schemeClr val="accent2">
                    <a:lumMod val="25000"/>
                  </a:schemeClr>
                </a:solidFill>
              </a:rPr>
              <a:t>Attribute Classification Network (ACN)</a:t>
            </a:r>
          </a:p>
          <a:p>
            <a:pPr marL="285750" indent="-285750"/>
            <a:r>
              <a:rPr lang="en-IN" dirty="0">
                <a:solidFill>
                  <a:schemeClr val="accent2">
                    <a:lumMod val="25000"/>
                  </a:schemeClr>
                </a:solidFill>
              </a:rPr>
              <a:t>Text-CNN</a:t>
            </a:r>
          </a:p>
          <a:p>
            <a:pPr marL="285750" indent="-285750"/>
            <a:r>
              <a:rPr lang="en-IN" dirty="0">
                <a:solidFill>
                  <a:schemeClr val="accent2">
                    <a:lumMod val="25000"/>
                  </a:schemeClr>
                </a:solidFill>
              </a:rPr>
              <a:t>Bi-LSTM</a:t>
            </a:r>
            <a:endParaRPr lang="en-US" b="1" dirty="0">
              <a:solidFill>
                <a:schemeClr val="accent2">
                  <a:lumMod val="25000"/>
                </a:schemeClr>
              </a:solidFill>
            </a:endParaRPr>
          </a:p>
          <a:p>
            <a:pPr marL="0" lvl="0" indent="0">
              <a:buNone/>
            </a:pPr>
            <a:r>
              <a:rPr lang="en-US" sz="1600" b="1" dirty="0">
                <a:solidFill>
                  <a:schemeClr val="bg2">
                    <a:lumMod val="75000"/>
                  </a:schemeClr>
                </a:solidFill>
              </a:rPr>
              <a:t>Result: </a:t>
            </a:r>
            <a:r>
              <a:rPr lang="en-US" dirty="0">
                <a:solidFill>
                  <a:schemeClr val="accent2">
                    <a:lumMod val="25000"/>
                  </a:schemeClr>
                </a:solidFill>
              </a:rPr>
              <a:t>In this paper they present an outfit recommendation scheme towards interpretable personalized clothing matching, called PAI-BPR</a:t>
            </a:r>
          </a:p>
          <a:p>
            <a:pPr marL="0" lvl="0" indent="0">
              <a:buNone/>
            </a:pPr>
            <a:r>
              <a:rPr lang="en-US" dirty="0">
                <a:solidFill>
                  <a:schemeClr val="accent2">
                    <a:lumMod val="25000"/>
                  </a:schemeClr>
                </a:solidFill>
              </a:rPr>
              <a:t>  They were able to successfully identify the prominent attribute pairs in an outfit that make it compatible or incompatible by using our attribute representation model. However, PAI-BPR works only for a pair of tops and bottoms </a:t>
            </a:r>
            <a:r>
              <a:rPr lang="en-US" dirty="0"/>
              <a:t>  </a:t>
            </a:r>
            <a:endParaRPr sz="1600" b="1" dirty="0">
              <a:solidFill>
                <a:schemeClr val="accent2">
                  <a:lumMod val="25000"/>
                </a:schemeClr>
              </a:solidFill>
            </a:endParaRPr>
          </a:p>
        </p:txBody>
      </p:sp>
      <p:sp>
        <p:nvSpPr>
          <p:cNvPr id="1341" name="Google Shape;1341;p47"/>
          <p:cNvSpPr/>
          <p:nvPr/>
        </p:nvSpPr>
        <p:spPr>
          <a:xfrm rot="7526456">
            <a:off x="4074201" y="4102332"/>
            <a:ext cx="1792813" cy="2175093"/>
          </a:xfrm>
          <a:custGeom>
            <a:avLst/>
            <a:gdLst/>
            <a:ahLst/>
            <a:cxnLst/>
            <a:rect l="l" t="t" r="r" b="b"/>
            <a:pathLst>
              <a:path w="56308" h="87015" extrusionOk="0">
                <a:moveTo>
                  <a:pt x="4700" y="1"/>
                </a:moveTo>
                <a:cubicBezTo>
                  <a:pt x="4557" y="1"/>
                  <a:pt x="4414" y="9"/>
                  <a:pt x="4270" y="27"/>
                </a:cubicBezTo>
                <a:cubicBezTo>
                  <a:pt x="2536" y="327"/>
                  <a:pt x="1435" y="2028"/>
                  <a:pt x="901" y="3663"/>
                </a:cubicBezTo>
                <a:cubicBezTo>
                  <a:pt x="1" y="6431"/>
                  <a:pt x="34" y="9400"/>
                  <a:pt x="34" y="12302"/>
                </a:cubicBezTo>
                <a:cubicBezTo>
                  <a:pt x="67" y="14904"/>
                  <a:pt x="167" y="17673"/>
                  <a:pt x="1735" y="19708"/>
                </a:cubicBezTo>
                <a:cubicBezTo>
                  <a:pt x="2903" y="21242"/>
                  <a:pt x="4704" y="22143"/>
                  <a:pt x="6272" y="23277"/>
                </a:cubicBezTo>
                <a:cubicBezTo>
                  <a:pt x="11175" y="26846"/>
                  <a:pt x="13610" y="32750"/>
                  <a:pt x="15278" y="38521"/>
                </a:cubicBezTo>
                <a:cubicBezTo>
                  <a:pt x="16946" y="44258"/>
                  <a:pt x="18147" y="50296"/>
                  <a:pt x="21449" y="55300"/>
                </a:cubicBezTo>
                <a:cubicBezTo>
                  <a:pt x="25986" y="62238"/>
                  <a:pt x="34192" y="66808"/>
                  <a:pt x="36994" y="74547"/>
                </a:cubicBezTo>
                <a:cubicBezTo>
                  <a:pt x="37761" y="76648"/>
                  <a:pt x="38061" y="78917"/>
                  <a:pt x="39295" y="80818"/>
                </a:cubicBezTo>
                <a:cubicBezTo>
                  <a:pt x="40997" y="83520"/>
                  <a:pt x="44199" y="84921"/>
                  <a:pt x="47201" y="86188"/>
                </a:cubicBezTo>
                <a:cubicBezTo>
                  <a:pt x="48165" y="86602"/>
                  <a:pt x="49197" y="87015"/>
                  <a:pt x="50241" y="87015"/>
                </a:cubicBezTo>
                <a:cubicBezTo>
                  <a:pt x="50462" y="87015"/>
                  <a:pt x="50683" y="86996"/>
                  <a:pt x="50904" y="86956"/>
                </a:cubicBezTo>
                <a:cubicBezTo>
                  <a:pt x="52405" y="86689"/>
                  <a:pt x="53439" y="85455"/>
                  <a:pt x="54306" y="84187"/>
                </a:cubicBezTo>
                <a:cubicBezTo>
                  <a:pt x="55107" y="83954"/>
                  <a:pt x="55774" y="83186"/>
                  <a:pt x="56007" y="82386"/>
                </a:cubicBezTo>
                <a:cubicBezTo>
                  <a:pt x="56307" y="81385"/>
                  <a:pt x="56141" y="80351"/>
                  <a:pt x="55941" y="79317"/>
                </a:cubicBezTo>
                <a:cubicBezTo>
                  <a:pt x="55073" y="74480"/>
                  <a:pt x="54106" y="69643"/>
                  <a:pt x="53105" y="64807"/>
                </a:cubicBezTo>
                <a:cubicBezTo>
                  <a:pt x="52672" y="62805"/>
                  <a:pt x="52205" y="60737"/>
                  <a:pt x="51104" y="58969"/>
                </a:cubicBezTo>
                <a:cubicBezTo>
                  <a:pt x="50136" y="57468"/>
                  <a:pt x="48769" y="56234"/>
                  <a:pt x="47301" y="55166"/>
                </a:cubicBezTo>
                <a:cubicBezTo>
                  <a:pt x="43799" y="52631"/>
                  <a:pt x="39662" y="50730"/>
                  <a:pt x="36860" y="47461"/>
                </a:cubicBezTo>
                <a:cubicBezTo>
                  <a:pt x="35593" y="45960"/>
                  <a:pt x="34625" y="44225"/>
                  <a:pt x="33691" y="42524"/>
                </a:cubicBezTo>
                <a:cubicBezTo>
                  <a:pt x="29655" y="35119"/>
                  <a:pt x="25919" y="27547"/>
                  <a:pt x="22483" y="19874"/>
                </a:cubicBezTo>
                <a:cubicBezTo>
                  <a:pt x="20715" y="15972"/>
                  <a:pt x="19048" y="12002"/>
                  <a:pt x="16579" y="8466"/>
                </a:cubicBezTo>
                <a:cubicBezTo>
                  <a:pt x="14111" y="4930"/>
                  <a:pt x="10775" y="1828"/>
                  <a:pt x="6639" y="394"/>
                </a:cubicBezTo>
                <a:cubicBezTo>
                  <a:pt x="6009" y="175"/>
                  <a:pt x="5357" y="1"/>
                  <a:pt x="47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5"/>
        <p:cNvGrpSpPr/>
        <p:nvPr/>
      </p:nvGrpSpPr>
      <p:grpSpPr>
        <a:xfrm>
          <a:off x="0" y="0"/>
          <a:ext cx="0" cy="0"/>
          <a:chOff x="0" y="0"/>
          <a:chExt cx="0" cy="0"/>
        </a:xfrm>
      </p:grpSpPr>
      <p:sp>
        <p:nvSpPr>
          <p:cNvPr id="4" name="Google Shape;1336;p47">
            <a:extLst>
              <a:ext uri="{FF2B5EF4-FFF2-40B4-BE49-F238E27FC236}">
                <a16:creationId xmlns:a16="http://schemas.microsoft.com/office/drawing/2014/main" id="{602361D7-AC70-4CB9-BE5B-9242F5C6E42F}"/>
              </a:ext>
            </a:extLst>
          </p:cNvPr>
          <p:cNvSpPr txBox="1">
            <a:spLocks/>
          </p:cNvSpPr>
          <p:nvPr/>
        </p:nvSpPr>
        <p:spPr>
          <a:xfrm>
            <a:off x="2679163" y="234208"/>
            <a:ext cx="4359589" cy="1164900"/>
          </a:xfrm>
          <a:prstGeom prst="rect">
            <a:avLst/>
          </a:prstGeom>
          <a:noFill/>
          <a:ln>
            <a:noFill/>
          </a:ln>
          <a:effectLst>
            <a:glow rad="762000">
              <a:schemeClr val="accent4">
                <a:alpha val="40000"/>
              </a:schemeClr>
            </a:glo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12000"/>
              <a:buFont typeface="Forum"/>
              <a:buNone/>
              <a:defRPr sz="8000" b="1" i="0" u="none" strike="noStrike" cap="none">
                <a:solidFill>
                  <a:schemeClr val="dk2"/>
                </a:solidFill>
                <a:latin typeface="Forum"/>
                <a:ea typeface="Forum"/>
                <a:cs typeface="Forum"/>
                <a:sym typeface="Forum"/>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pPr algn="l"/>
            <a:r>
              <a:rPr lang="en-US" sz="3300" dirty="0">
                <a:solidFill>
                  <a:schemeClr val="accent1">
                    <a:lumMod val="25000"/>
                  </a:schemeClr>
                </a:solidFill>
              </a:rPr>
              <a:t>Research Paper 2</a:t>
            </a:r>
          </a:p>
        </p:txBody>
      </p:sp>
      <p:sp>
        <p:nvSpPr>
          <p:cNvPr id="9" name="Google Shape;1338;p47">
            <a:extLst>
              <a:ext uri="{FF2B5EF4-FFF2-40B4-BE49-F238E27FC236}">
                <a16:creationId xmlns:a16="http://schemas.microsoft.com/office/drawing/2014/main" id="{6D055DB7-175A-4B35-9BAD-1045E16DC16E}"/>
              </a:ext>
            </a:extLst>
          </p:cNvPr>
          <p:cNvSpPr txBox="1">
            <a:spLocks/>
          </p:cNvSpPr>
          <p:nvPr/>
        </p:nvSpPr>
        <p:spPr>
          <a:xfrm>
            <a:off x="677468" y="1056167"/>
            <a:ext cx="7899461" cy="3494568"/>
          </a:xfrm>
          <a:prstGeom prst="rect">
            <a:avLst/>
          </a:prstGeom>
          <a:solidFill>
            <a:schemeClr val="accent3">
              <a:lumMod val="40000"/>
              <a:lumOff val="60000"/>
            </a:schemeClr>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dirty="0">
                <a:solidFill>
                  <a:schemeClr val="bg2">
                    <a:lumMod val="75000"/>
                  </a:schemeClr>
                </a:solidFill>
                <a:latin typeface="Forum" panose="020B0604020202020204" charset="0"/>
              </a:rPr>
              <a:t>Name: </a:t>
            </a:r>
            <a:r>
              <a:rPr lang="en-US" dirty="0">
                <a:solidFill>
                  <a:schemeClr val="accent2">
                    <a:lumMod val="25000"/>
                  </a:schemeClr>
                </a:solidFill>
                <a:latin typeface="Forum" panose="020B0604020202020204" charset="0"/>
              </a:rPr>
              <a:t>Fashion Recommendation and Compatibility Prediction Using Relational Network</a:t>
            </a:r>
            <a:endParaRPr lang="en-US" b="1" dirty="0">
              <a:solidFill>
                <a:schemeClr val="accent2">
                  <a:lumMod val="25000"/>
                </a:schemeClr>
              </a:solidFill>
              <a:latin typeface="Forum" panose="020B0604020202020204" charset="0"/>
            </a:endParaRPr>
          </a:p>
          <a:p>
            <a:r>
              <a:rPr lang="en-US" sz="1600" b="1" dirty="0">
                <a:solidFill>
                  <a:schemeClr val="bg2">
                    <a:lumMod val="75000"/>
                  </a:schemeClr>
                </a:solidFill>
                <a:latin typeface="Forum" panose="020B0604020202020204" charset="0"/>
              </a:rPr>
              <a:t>Published: </a:t>
            </a:r>
            <a:r>
              <a:rPr lang="en-IN" dirty="0" err="1">
                <a:solidFill>
                  <a:schemeClr val="accent2">
                    <a:lumMod val="25000"/>
                  </a:schemeClr>
                </a:solidFill>
                <a:latin typeface="Forum" panose="020B0604020202020204" charset="0"/>
              </a:rPr>
              <a:t>Moosaei</a:t>
            </a:r>
            <a:r>
              <a:rPr lang="en-IN" dirty="0">
                <a:solidFill>
                  <a:schemeClr val="accent2">
                    <a:lumMod val="25000"/>
                  </a:schemeClr>
                </a:solidFill>
                <a:latin typeface="Forum" panose="020B0604020202020204" charset="0"/>
              </a:rPr>
              <a:t>, Maryam, </a:t>
            </a:r>
            <a:r>
              <a:rPr lang="en-IN" dirty="0" err="1">
                <a:solidFill>
                  <a:schemeClr val="accent2">
                    <a:lumMod val="25000"/>
                  </a:schemeClr>
                </a:solidFill>
                <a:latin typeface="Forum" panose="020B0604020202020204" charset="0"/>
              </a:rPr>
              <a:t>Yusan</a:t>
            </a:r>
            <a:r>
              <a:rPr lang="en-IN" dirty="0">
                <a:solidFill>
                  <a:schemeClr val="accent2">
                    <a:lumMod val="25000"/>
                  </a:schemeClr>
                </a:solidFill>
                <a:latin typeface="Forum" panose="020B0604020202020204" charset="0"/>
              </a:rPr>
              <a:t> Lin, and Hao Yang. "Fashion Recommendation and Compatibility Prediction Using Relational Network." </a:t>
            </a:r>
            <a:r>
              <a:rPr lang="en-IN" i="1" dirty="0" err="1">
                <a:solidFill>
                  <a:schemeClr val="accent2">
                    <a:lumMod val="25000"/>
                  </a:schemeClr>
                </a:solidFill>
                <a:latin typeface="Forum" panose="020B0604020202020204" charset="0"/>
              </a:rPr>
              <a:t>arXiv</a:t>
            </a:r>
            <a:r>
              <a:rPr lang="en-IN" i="1" dirty="0">
                <a:solidFill>
                  <a:schemeClr val="accent2">
                    <a:lumMod val="25000"/>
                  </a:schemeClr>
                </a:solidFill>
                <a:latin typeface="Forum" panose="020B0604020202020204" charset="0"/>
              </a:rPr>
              <a:t> preprint arXiv:2005.06584</a:t>
            </a:r>
            <a:r>
              <a:rPr lang="en-IN" dirty="0">
                <a:solidFill>
                  <a:schemeClr val="accent2">
                    <a:lumMod val="25000"/>
                  </a:schemeClr>
                </a:solidFill>
                <a:latin typeface="Forum" panose="020B0604020202020204" charset="0"/>
              </a:rPr>
              <a:t> (2020).</a:t>
            </a:r>
            <a:endParaRPr lang="en-US" sz="1600" b="1" dirty="0">
              <a:solidFill>
                <a:schemeClr val="accent2">
                  <a:lumMod val="25000"/>
                </a:schemeClr>
              </a:solidFill>
              <a:latin typeface="Forum" panose="020B0604020202020204" charset="0"/>
            </a:endParaRPr>
          </a:p>
          <a:p>
            <a:r>
              <a:rPr lang="en-US" sz="1600" b="1" dirty="0">
                <a:solidFill>
                  <a:schemeClr val="bg2">
                    <a:lumMod val="75000"/>
                  </a:schemeClr>
                </a:solidFill>
                <a:latin typeface="Forum" panose="020B0604020202020204" charset="0"/>
              </a:rPr>
              <a:t>Method :</a:t>
            </a:r>
          </a:p>
          <a:p>
            <a:pPr marL="285750" indent="-285750">
              <a:buFont typeface="Arial" panose="020B0604020202020204" pitchFamily="34" charset="0"/>
              <a:buChar char="•"/>
            </a:pPr>
            <a:r>
              <a:rPr lang="en-US" dirty="0">
                <a:solidFill>
                  <a:schemeClr val="accent2">
                    <a:lumMod val="25000"/>
                  </a:schemeClr>
                </a:solidFill>
                <a:latin typeface="Forum" panose="020B0604020202020204" charset="0"/>
              </a:rPr>
              <a:t>CNN</a:t>
            </a:r>
          </a:p>
          <a:p>
            <a:pPr marL="285750" indent="-285750">
              <a:buFont typeface="Arial" panose="020B0604020202020204" pitchFamily="34" charset="0"/>
              <a:buChar char="•"/>
            </a:pPr>
            <a:r>
              <a:rPr lang="en-IN" dirty="0">
                <a:solidFill>
                  <a:schemeClr val="accent2">
                    <a:lumMod val="25000"/>
                  </a:schemeClr>
                </a:solidFill>
                <a:latin typeface="Forum" panose="020B0604020202020204" charset="0"/>
              </a:rPr>
              <a:t>Bi-LSTM + VSE</a:t>
            </a:r>
          </a:p>
          <a:p>
            <a:pPr marL="285750" indent="-285750">
              <a:buFont typeface="Arial" panose="020B0604020202020204" pitchFamily="34" charset="0"/>
              <a:buChar char="•"/>
            </a:pPr>
            <a:r>
              <a:rPr lang="en-IN" dirty="0">
                <a:solidFill>
                  <a:schemeClr val="accent2">
                    <a:lumMod val="25000"/>
                  </a:schemeClr>
                </a:solidFill>
                <a:latin typeface="Forum" panose="020B0604020202020204" charset="0"/>
              </a:rPr>
              <a:t>BPR-DAE</a:t>
            </a:r>
          </a:p>
          <a:p>
            <a:pPr marL="285750" indent="-285750">
              <a:buFont typeface="Arial" panose="020B0604020202020204" pitchFamily="34" charset="0"/>
              <a:buChar char="•"/>
            </a:pPr>
            <a:r>
              <a:rPr lang="en-IN" dirty="0">
                <a:solidFill>
                  <a:schemeClr val="accent2">
                    <a:lumMod val="25000"/>
                  </a:schemeClr>
                </a:solidFill>
                <a:latin typeface="Forum" panose="020B0604020202020204" charset="0"/>
              </a:rPr>
              <a:t>RAW-V</a:t>
            </a:r>
          </a:p>
          <a:p>
            <a:pPr marL="285750" indent="-285750">
              <a:buFont typeface="Arial" panose="020B0604020202020204" pitchFamily="34" charset="0"/>
              <a:buChar char="•"/>
            </a:pPr>
            <a:r>
              <a:rPr lang="en-IN" dirty="0" err="1">
                <a:solidFill>
                  <a:schemeClr val="accent2">
                    <a:lumMod val="25000"/>
                  </a:schemeClr>
                </a:solidFill>
                <a:latin typeface="Forum" panose="020B0604020202020204" charset="0"/>
              </a:rPr>
              <a:t>FashionR</a:t>
            </a:r>
            <a:endParaRPr lang="en-US" b="1" dirty="0">
              <a:solidFill>
                <a:schemeClr val="accent2">
                  <a:lumMod val="25000"/>
                </a:schemeClr>
              </a:solidFill>
              <a:latin typeface="Forum" panose="020B0604020202020204" charset="0"/>
            </a:endParaRPr>
          </a:p>
          <a:p>
            <a:r>
              <a:rPr lang="en-US" sz="1600" b="1" dirty="0">
                <a:solidFill>
                  <a:schemeClr val="bg2">
                    <a:lumMod val="75000"/>
                  </a:schemeClr>
                </a:solidFill>
                <a:latin typeface="Forum" panose="020B0604020202020204" charset="0"/>
              </a:rPr>
              <a:t>Result:</a:t>
            </a:r>
            <a:r>
              <a:rPr lang="en-US" dirty="0">
                <a:latin typeface="Forum" panose="020B0604020202020204" charset="0"/>
              </a:rPr>
              <a:t> </a:t>
            </a:r>
            <a:r>
              <a:rPr lang="en-US" dirty="0">
                <a:solidFill>
                  <a:schemeClr val="accent2">
                    <a:lumMod val="25000"/>
                  </a:schemeClr>
                </a:solidFill>
                <a:latin typeface="Forum" panose="020B0604020202020204" charset="0"/>
              </a:rPr>
              <a:t>The authors proposed a method of determining fashion compatibility in this paper. Based on the idea that an outfit was a scene and its items were objects in the scene, </a:t>
            </a:r>
            <a:r>
              <a:rPr lang="en-US" dirty="0" err="1">
                <a:solidFill>
                  <a:schemeClr val="accent2">
                    <a:lumMod val="25000"/>
                  </a:schemeClr>
                </a:solidFill>
                <a:latin typeface="Forum" panose="020B0604020202020204" charset="0"/>
              </a:rPr>
              <a:t>FashionRN</a:t>
            </a:r>
            <a:r>
              <a:rPr lang="en-US" dirty="0">
                <a:solidFill>
                  <a:schemeClr val="accent2">
                    <a:lumMod val="25000"/>
                  </a:schemeClr>
                </a:solidFill>
                <a:latin typeface="Forum" panose="020B0604020202020204" charset="0"/>
              </a:rPr>
              <a:t> and </a:t>
            </a:r>
            <a:r>
              <a:rPr lang="en-US" dirty="0" err="1">
                <a:solidFill>
                  <a:schemeClr val="accent2">
                    <a:lumMod val="25000"/>
                  </a:schemeClr>
                </a:solidFill>
                <a:latin typeface="Forum" panose="020B0604020202020204" charset="0"/>
              </a:rPr>
              <a:t>FashionRN</a:t>
            </a:r>
            <a:r>
              <a:rPr lang="en-US" dirty="0">
                <a:solidFill>
                  <a:schemeClr val="accent2">
                    <a:lumMod val="25000"/>
                  </a:schemeClr>
                </a:solidFill>
                <a:latin typeface="Forum" panose="020B0604020202020204" charset="0"/>
              </a:rPr>
              <a:t>-VSE were developed to learn the visual relations between items in order to determine their compatibility with each other. their model showed state-of-the-art performance in both compatibility prediction tasks and fill-in-the-blank tests. Apart from their ability to perform the above prediction tasks, </a:t>
            </a:r>
            <a:r>
              <a:rPr lang="en-US" dirty="0" err="1">
                <a:solidFill>
                  <a:schemeClr val="accent2">
                    <a:lumMod val="25000"/>
                  </a:schemeClr>
                </a:solidFill>
                <a:latin typeface="Forum" panose="020B0604020202020204" charset="0"/>
              </a:rPr>
              <a:t>FashionRN</a:t>
            </a:r>
            <a:r>
              <a:rPr lang="en-US" dirty="0">
                <a:solidFill>
                  <a:schemeClr val="accent2">
                    <a:lumMod val="25000"/>
                  </a:schemeClr>
                </a:solidFill>
                <a:latin typeface="Forum" panose="020B0604020202020204" charset="0"/>
              </a:rPr>
              <a:t> and </a:t>
            </a:r>
            <a:r>
              <a:rPr lang="en-US" dirty="0" err="1">
                <a:solidFill>
                  <a:schemeClr val="accent2">
                    <a:lumMod val="25000"/>
                  </a:schemeClr>
                </a:solidFill>
                <a:latin typeface="Forum" panose="020B0604020202020204" charset="0"/>
              </a:rPr>
              <a:t>FashionRN</a:t>
            </a:r>
            <a:r>
              <a:rPr lang="en-US" dirty="0">
                <a:solidFill>
                  <a:schemeClr val="accent2">
                    <a:lumMod val="25000"/>
                  </a:schemeClr>
                </a:solidFill>
                <a:latin typeface="Forum" panose="020B0604020202020204" charset="0"/>
              </a:rPr>
              <a:t>-VSE are also able to learn item and outfit embeddings that carry underlying compatibility</a:t>
            </a:r>
            <a:r>
              <a:rPr lang="en-US" dirty="0">
                <a:latin typeface="Forum" panose="020B0604020202020204" charset="0"/>
              </a:rPr>
              <a:t>.</a:t>
            </a:r>
            <a:endParaRPr lang="en-US" sz="1600" b="1" dirty="0">
              <a:solidFill>
                <a:schemeClr val="accent2">
                  <a:lumMod val="25000"/>
                </a:schemeClr>
              </a:solidFill>
              <a:latin typeface="Forum" panose="020B060402020202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0"/>
        <p:cNvGrpSpPr/>
        <p:nvPr/>
      </p:nvGrpSpPr>
      <p:grpSpPr>
        <a:xfrm>
          <a:off x="0" y="0"/>
          <a:ext cx="0" cy="0"/>
          <a:chOff x="0" y="0"/>
          <a:chExt cx="0" cy="0"/>
        </a:xfrm>
      </p:grpSpPr>
      <p:sp>
        <p:nvSpPr>
          <p:cNvPr id="3" name="Google Shape;1336;p47">
            <a:extLst>
              <a:ext uri="{FF2B5EF4-FFF2-40B4-BE49-F238E27FC236}">
                <a16:creationId xmlns:a16="http://schemas.microsoft.com/office/drawing/2014/main" id="{FAFCB89D-CAB9-4A2F-BBDC-1E0817D39A2A}"/>
              </a:ext>
            </a:extLst>
          </p:cNvPr>
          <p:cNvSpPr txBox="1">
            <a:spLocks/>
          </p:cNvSpPr>
          <p:nvPr/>
        </p:nvSpPr>
        <p:spPr>
          <a:xfrm>
            <a:off x="2693581" y="233916"/>
            <a:ext cx="4345171" cy="1165192"/>
          </a:xfrm>
          <a:prstGeom prst="rect">
            <a:avLst/>
          </a:prstGeom>
          <a:noFill/>
          <a:ln>
            <a:noFill/>
          </a:ln>
          <a:effectLst>
            <a:glow rad="762000">
              <a:schemeClr val="accent4">
                <a:alpha val="40000"/>
              </a:schemeClr>
            </a:glo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12000"/>
              <a:buFont typeface="Forum"/>
              <a:buNone/>
              <a:defRPr sz="8000" b="1" i="0" u="none" strike="noStrike" cap="none">
                <a:solidFill>
                  <a:schemeClr val="dk2"/>
                </a:solidFill>
                <a:latin typeface="Forum"/>
                <a:ea typeface="Forum"/>
                <a:cs typeface="Forum"/>
                <a:sym typeface="Forum"/>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pPr algn="l"/>
            <a:r>
              <a:rPr lang="en-US" sz="3300" dirty="0">
                <a:solidFill>
                  <a:schemeClr val="accent1">
                    <a:lumMod val="25000"/>
                  </a:schemeClr>
                </a:solidFill>
              </a:rPr>
              <a:t>Research Paper 3</a:t>
            </a:r>
          </a:p>
        </p:txBody>
      </p:sp>
      <p:sp>
        <p:nvSpPr>
          <p:cNvPr id="6" name="Google Shape;1338;p47">
            <a:extLst>
              <a:ext uri="{FF2B5EF4-FFF2-40B4-BE49-F238E27FC236}">
                <a16:creationId xmlns:a16="http://schemas.microsoft.com/office/drawing/2014/main" id="{FA5F636E-B5D1-4845-B83A-6DEBEF2B5B96}"/>
              </a:ext>
            </a:extLst>
          </p:cNvPr>
          <p:cNvSpPr txBox="1">
            <a:spLocks/>
          </p:cNvSpPr>
          <p:nvPr/>
        </p:nvSpPr>
        <p:spPr>
          <a:xfrm>
            <a:off x="680484" y="1098697"/>
            <a:ext cx="7896445" cy="3452037"/>
          </a:xfrm>
          <a:prstGeom prst="rect">
            <a:avLst/>
          </a:prstGeom>
          <a:solidFill>
            <a:schemeClr val="accent3">
              <a:lumMod val="40000"/>
              <a:lumOff val="60000"/>
            </a:schemeClr>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dirty="0">
                <a:solidFill>
                  <a:schemeClr val="bg2">
                    <a:lumMod val="75000"/>
                  </a:schemeClr>
                </a:solidFill>
                <a:latin typeface="Forum" panose="020B0604020202020204" charset="0"/>
              </a:rPr>
              <a:t>Name: </a:t>
            </a:r>
            <a:r>
              <a:rPr lang="en-US" dirty="0">
                <a:solidFill>
                  <a:schemeClr val="accent2">
                    <a:lumMod val="25000"/>
                  </a:schemeClr>
                </a:solidFill>
                <a:latin typeface="Forum" panose="020B0604020202020204" charset="0"/>
              </a:rPr>
              <a:t>Hierarchical Fashion Graph Network for Personalized Outfit Recommendation</a:t>
            </a:r>
          </a:p>
          <a:p>
            <a:r>
              <a:rPr lang="en-US" sz="1600" b="1" dirty="0">
                <a:solidFill>
                  <a:schemeClr val="bg2">
                    <a:lumMod val="75000"/>
                  </a:schemeClr>
                </a:solidFill>
                <a:latin typeface="Forum" panose="020B0604020202020204" charset="0"/>
              </a:rPr>
              <a:t>Published:  </a:t>
            </a:r>
            <a:r>
              <a:rPr lang="en-US" dirty="0">
                <a:solidFill>
                  <a:schemeClr val="accent2">
                    <a:lumMod val="25000"/>
                  </a:schemeClr>
                </a:solidFill>
                <a:latin typeface="Forum" panose="020B0604020202020204" charset="0"/>
              </a:rPr>
              <a:t>Li, </a:t>
            </a:r>
            <a:r>
              <a:rPr lang="en-US" dirty="0" err="1">
                <a:solidFill>
                  <a:schemeClr val="accent2">
                    <a:lumMod val="25000"/>
                  </a:schemeClr>
                </a:solidFill>
                <a:latin typeface="Forum" panose="020B0604020202020204" charset="0"/>
              </a:rPr>
              <a:t>Xingchen</a:t>
            </a:r>
            <a:r>
              <a:rPr lang="en-US" dirty="0">
                <a:solidFill>
                  <a:schemeClr val="accent2">
                    <a:lumMod val="25000"/>
                  </a:schemeClr>
                </a:solidFill>
                <a:latin typeface="Forum" panose="020B0604020202020204" charset="0"/>
              </a:rPr>
              <a:t>, Xiang Wang, </a:t>
            </a:r>
            <a:r>
              <a:rPr lang="en-US" dirty="0" err="1">
                <a:solidFill>
                  <a:schemeClr val="accent2">
                    <a:lumMod val="25000"/>
                  </a:schemeClr>
                </a:solidFill>
                <a:latin typeface="Forum" panose="020B0604020202020204" charset="0"/>
              </a:rPr>
              <a:t>Xiangnan</a:t>
            </a:r>
            <a:r>
              <a:rPr lang="en-US" dirty="0">
                <a:solidFill>
                  <a:schemeClr val="accent2">
                    <a:lumMod val="25000"/>
                  </a:schemeClr>
                </a:solidFill>
                <a:latin typeface="Forum" panose="020B0604020202020204" charset="0"/>
              </a:rPr>
              <a:t> He, Long Chen, Jun Xiao, and Tat-Seng Chua. "Hierarchical fashion graph network for personalized outfit recommendation." In Proceedings of the 43rd International ACM SIGIR Conference on Research and Development in Information Retrieval, pp. 159-168. 2020.</a:t>
            </a:r>
          </a:p>
          <a:p>
            <a:r>
              <a:rPr lang="en-US" sz="1600" b="1" dirty="0">
                <a:solidFill>
                  <a:schemeClr val="bg2">
                    <a:lumMod val="75000"/>
                  </a:schemeClr>
                </a:solidFill>
                <a:latin typeface="Forum" panose="020B0604020202020204" charset="0"/>
              </a:rPr>
              <a:t>Method : </a:t>
            </a:r>
          </a:p>
          <a:p>
            <a:pPr marL="285750" indent="-285750">
              <a:buFont typeface="Arial" panose="020B0604020202020204" pitchFamily="34" charset="0"/>
              <a:buChar char="•"/>
            </a:pPr>
            <a:r>
              <a:rPr lang="en-US" sz="1600" dirty="0">
                <a:solidFill>
                  <a:schemeClr val="accent2">
                    <a:lumMod val="25000"/>
                  </a:schemeClr>
                </a:solidFill>
                <a:latin typeface="Forum" panose="020B0604020202020204" charset="0"/>
              </a:rPr>
              <a:t>VBPR, </a:t>
            </a:r>
          </a:p>
          <a:p>
            <a:pPr marL="285750" indent="-285750">
              <a:buFont typeface="Arial" panose="020B0604020202020204" pitchFamily="34" charset="0"/>
              <a:buChar char="•"/>
            </a:pPr>
            <a:r>
              <a:rPr lang="en-US" sz="1600" dirty="0">
                <a:solidFill>
                  <a:schemeClr val="accent2">
                    <a:lumMod val="25000"/>
                  </a:schemeClr>
                </a:solidFill>
                <a:latin typeface="Forum" panose="020B0604020202020204" charset="0"/>
              </a:rPr>
              <a:t>HFGN, </a:t>
            </a:r>
          </a:p>
          <a:p>
            <a:pPr marL="285750" indent="-285750">
              <a:buFont typeface="Arial" panose="020B0604020202020204" pitchFamily="34" charset="0"/>
              <a:buChar char="•"/>
            </a:pPr>
            <a:r>
              <a:rPr lang="en-US" sz="1600">
                <a:solidFill>
                  <a:schemeClr val="accent2">
                    <a:lumMod val="25000"/>
                  </a:schemeClr>
                </a:solidFill>
                <a:latin typeface="Forum" panose="020B0604020202020204" charset="0"/>
              </a:rPr>
              <a:t>Bi-LSTM,</a:t>
            </a:r>
            <a:endParaRPr lang="en-US" sz="1600" dirty="0">
              <a:solidFill>
                <a:schemeClr val="accent2">
                  <a:lumMod val="25000"/>
                </a:schemeClr>
              </a:solidFill>
              <a:latin typeface="Forum" panose="020B0604020202020204" charset="0"/>
            </a:endParaRPr>
          </a:p>
          <a:p>
            <a:r>
              <a:rPr lang="en-US" sz="1600" b="1" dirty="0">
                <a:solidFill>
                  <a:schemeClr val="bg2">
                    <a:lumMod val="75000"/>
                  </a:schemeClr>
                </a:solidFill>
                <a:latin typeface="Forum" panose="020B0604020202020204" charset="0"/>
              </a:rPr>
              <a:t>Result:</a:t>
            </a:r>
            <a:r>
              <a:rPr lang="en-US" dirty="0">
                <a:latin typeface="Forum" panose="020B0604020202020204" charset="0"/>
              </a:rPr>
              <a:t> </a:t>
            </a:r>
            <a:r>
              <a:rPr lang="en-US" dirty="0">
                <a:solidFill>
                  <a:schemeClr val="accent2">
                    <a:lumMod val="25000"/>
                  </a:schemeClr>
                </a:solidFill>
                <a:latin typeface="Forum" panose="020B0604020202020204" charset="0"/>
              </a:rPr>
              <a:t>In this paper, Hierarchical Fashion Neural Network (HFGN), to solve the task of personalized outfit recommendation, which requires the recommended targets not only to have nice compatibility but also meet user’s personal taste. HFGN Benefiting from the graph structure and message propagation across items, HFGN is capable of modeling complex interactions among items within the same outfit.</a:t>
            </a:r>
            <a:endParaRPr lang="en-US" sz="1600" b="1" dirty="0">
              <a:solidFill>
                <a:schemeClr val="accent2">
                  <a:lumMod val="25000"/>
                </a:schemeClr>
              </a:solidFill>
              <a:latin typeface="Forum" panose="020B060402020202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7"/>
        <p:cNvGrpSpPr/>
        <p:nvPr/>
      </p:nvGrpSpPr>
      <p:grpSpPr>
        <a:xfrm>
          <a:off x="0" y="0"/>
          <a:ext cx="0" cy="0"/>
          <a:chOff x="0" y="0"/>
          <a:chExt cx="0" cy="0"/>
        </a:xfrm>
      </p:grpSpPr>
      <p:sp>
        <p:nvSpPr>
          <p:cNvPr id="20" name="Google Shape;1336;p47">
            <a:extLst>
              <a:ext uri="{FF2B5EF4-FFF2-40B4-BE49-F238E27FC236}">
                <a16:creationId xmlns:a16="http://schemas.microsoft.com/office/drawing/2014/main" id="{AECF9D1A-A874-46B7-98E6-E53938EF32C3}"/>
              </a:ext>
            </a:extLst>
          </p:cNvPr>
          <p:cNvSpPr txBox="1">
            <a:spLocks/>
          </p:cNvSpPr>
          <p:nvPr/>
        </p:nvSpPr>
        <p:spPr>
          <a:xfrm>
            <a:off x="2693581" y="233916"/>
            <a:ext cx="4345171" cy="1165192"/>
          </a:xfrm>
          <a:prstGeom prst="rect">
            <a:avLst/>
          </a:prstGeom>
          <a:noFill/>
          <a:ln>
            <a:noFill/>
          </a:ln>
          <a:effectLst>
            <a:glow rad="762000">
              <a:schemeClr val="accent4">
                <a:alpha val="40000"/>
              </a:schemeClr>
            </a:glow>
          </a:effectLst>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12000"/>
              <a:buFont typeface="Forum"/>
              <a:buNone/>
              <a:defRPr sz="8000" b="1" i="0" u="none" strike="noStrike" cap="none">
                <a:solidFill>
                  <a:schemeClr val="dk2"/>
                </a:solidFill>
                <a:latin typeface="Forum"/>
                <a:ea typeface="Forum"/>
                <a:cs typeface="Forum"/>
                <a:sym typeface="Forum"/>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pPr algn="l"/>
            <a:r>
              <a:rPr lang="en-US" sz="3300" dirty="0">
                <a:solidFill>
                  <a:schemeClr val="accent1">
                    <a:lumMod val="25000"/>
                  </a:schemeClr>
                </a:solidFill>
              </a:rPr>
              <a:t>Research Paper 4</a:t>
            </a:r>
          </a:p>
        </p:txBody>
      </p:sp>
      <p:sp>
        <p:nvSpPr>
          <p:cNvPr id="21" name="Google Shape;1338;p47">
            <a:extLst>
              <a:ext uri="{FF2B5EF4-FFF2-40B4-BE49-F238E27FC236}">
                <a16:creationId xmlns:a16="http://schemas.microsoft.com/office/drawing/2014/main" id="{35FE5DB7-DDDC-446C-B9A4-40970F11BCCB}"/>
              </a:ext>
            </a:extLst>
          </p:cNvPr>
          <p:cNvSpPr txBox="1">
            <a:spLocks/>
          </p:cNvSpPr>
          <p:nvPr/>
        </p:nvSpPr>
        <p:spPr>
          <a:xfrm>
            <a:off x="687572" y="1112873"/>
            <a:ext cx="7889357" cy="3558363"/>
          </a:xfrm>
          <a:prstGeom prst="rect">
            <a:avLst/>
          </a:prstGeom>
          <a:solidFill>
            <a:schemeClr val="accent3">
              <a:lumMod val="40000"/>
              <a:lumOff val="60000"/>
            </a:schemeClr>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b="1" dirty="0">
                <a:solidFill>
                  <a:schemeClr val="bg2">
                    <a:lumMod val="75000"/>
                  </a:schemeClr>
                </a:solidFill>
                <a:latin typeface="Forum" panose="020B0604020202020204" charset="0"/>
              </a:rPr>
              <a:t>Name: </a:t>
            </a:r>
            <a:r>
              <a:rPr lang="en-US" dirty="0">
                <a:solidFill>
                  <a:schemeClr val="accent2">
                    <a:lumMod val="25000"/>
                  </a:schemeClr>
                </a:solidFill>
                <a:latin typeface="Forum" panose="020B0604020202020204" charset="0"/>
              </a:rPr>
              <a:t>Single-Item Fashion Recommender: Towards Cross-Domain Recommendations</a:t>
            </a:r>
          </a:p>
          <a:p>
            <a:r>
              <a:rPr lang="en-US" b="1" dirty="0">
                <a:solidFill>
                  <a:schemeClr val="bg2">
                    <a:lumMod val="75000"/>
                  </a:schemeClr>
                </a:solidFill>
                <a:latin typeface="Forum" panose="020B0604020202020204" charset="0"/>
              </a:rPr>
              <a:t>Published: </a:t>
            </a:r>
            <a:r>
              <a:rPr lang="en-US" dirty="0" err="1">
                <a:solidFill>
                  <a:schemeClr val="accent2">
                    <a:lumMod val="25000"/>
                  </a:schemeClr>
                </a:solidFill>
                <a:latin typeface="Forum" panose="020B0604020202020204" charset="0"/>
              </a:rPr>
              <a:t>Mohammadi</a:t>
            </a:r>
            <a:r>
              <a:rPr lang="en-US" dirty="0">
                <a:solidFill>
                  <a:schemeClr val="accent2">
                    <a:lumMod val="25000"/>
                  </a:schemeClr>
                </a:solidFill>
                <a:latin typeface="Forum" panose="020B0604020202020204" charset="0"/>
              </a:rPr>
              <a:t>, </a:t>
            </a:r>
            <a:r>
              <a:rPr lang="en-US" dirty="0" err="1">
                <a:solidFill>
                  <a:schemeClr val="accent2">
                    <a:lumMod val="25000"/>
                  </a:schemeClr>
                </a:solidFill>
                <a:latin typeface="Forum" panose="020B0604020202020204" charset="0"/>
              </a:rPr>
              <a:t>Seyed</a:t>
            </a:r>
            <a:r>
              <a:rPr lang="en-US" dirty="0">
                <a:solidFill>
                  <a:schemeClr val="accent2">
                    <a:lumMod val="25000"/>
                  </a:schemeClr>
                </a:solidFill>
                <a:latin typeface="Forum" panose="020B0604020202020204" charset="0"/>
              </a:rPr>
              <a:t> Omid, Hossein </a:t>
            </a:r>
            <a:r>
              <a:rPr lang="en-US" dirty="0" err="1">
                <a:solidFill>
                  <a:schemeClr val="accent2">
                    <a:lumMod val="25000"/>
                  </a:schemeClr>
                </a:solidFill>
                <a:latin typeface="Forum" panose="020B0604020202020204" charset="0"/>
              </a:rPr>
              <a:t>Bodaghi</a:t>
            </a:r>
            <a:r>
              <a:rPr lang="en-US" dirty="0">
                <a:solidFill>
                  <a:schemeClr val="accent2">
                    <a:lumMod val="25000"/>
                  </a:schemeClr>
                </a:solidFill>
                <a:latin typeface="Forum" panose="020B0604020202020204" charset="0"/>
              </a:rPr>
              <a:t>, and Ahmad </a:t>
            </a:r>
            <a:r>
              <a:rPr lang="en-US" dirty="0" err="1">
                <a:solidFill>
                  <a:schemeClr val="accent2">
                    <a:lumMod val="25000"/>
                  </a:schemeClr>
                </a:solidFill>
                <a:latin typeface="Forum" panose="020B0604020202020204" charset="0"/>
              </a:rPr>
              <a:t>Kalhor</a:t>
            </a:r>
            <a:r>
              <a:rPr lang="en-US" dirty="0">
                <a:solidFill>
                  <a:schemeClr val="accent2">
                    <a:lumMod val="25000"/>
                  </a:schemeClr>
                </a:solidFill>
                <a:latin typeface="Forum" panose="020B0604020202020204" charset="0"/>
              </a:rPr>
              <a:t>. "Single-Item Fashion Recommender: Towards Cross-Domain Recommendations." </a:t>
            </a:r>
            <a:r>
              <a:rPr lang="en-US" dirty="0" err="1">
                <a:solidFill>
                  <a:schemeClr val="accent2">
                    <a:lumMod val="25000"/>
                  </a:schemeClr>
                </a:solidFill>
                <a:latin typeface="Forum" panose="020B0604020202020204" charset="0"/>
              </a:rPr>
              <a:t>arXiv</a:t>
            </a:r>
            <a:r>
              <a:rPr lang="en-US" dirty="0">
                <a:solidFill>
                  <a:schemeClr val="accent2">
                    <a:lumMod val="25000"/>
                  </a:schemeClr>
                </a:solidFill>
                <a:latin typeface="Forum" panose="020B0604020202020204" charset="0"/>
              </a:rPr>
              <a:t> preprint arXiv:2111.00758 (2021). </a:t>
            </a:r>
          </a:p>
          <a:p>
            <a:r>
              <a:rPr lang="en-US" sz="1600" b="1" dirty="0">
                <a:solidFill>
                  <a:schemeClr val="bg2">
                    <a:lumMod val="75000"/>
                  </a:schemeClr>
                </a:solidFill>
                <a:latin typeface="Forum" panose="020B0604020202020204" charset="0"/>
              </a:rPr>
              <a:t>Method : </a:t>
            </a:r>
            <a:endParaRPr lang="en-US" sz="1600" dirty="0">
              <a:solidFill>
                <a:schemeClr val="accent2">
                  <a:lumMod val="25000"/>
                </a:schemeClr>
              </a:solidFill>
              <a:latin typeface="Forum" panose="020B0604020202020204" charset="0"/>
            </a:endParaRPr>
          </a:p>
          <a:p>
            <a:pPr marL="285750" indent="-285750">
              <a:buFont typeface="Arial" panose="020B0604020202020204" pitchFamily="34" charset="0"/>
              <a:buChar char="•"/>
            </a:pPr>
            <a:r>
              <a:rPr lang="en-US" dirty="0">
                <a:solidFill>
                  <a:schemeClr val="accent2">
                    <a:lumMod val="25000"/>
                  </a:schemeClr>
                </a:solidFill>
                <a:latin typeface="Forum" panose="020B0604020202020204" charset="0"/>
              </a:rPr>
              <a:t>Intersection over Union IOU.</a:t>
            </a:r>
          </a:p>
          <a:p>
            <a:pPr marL="285750" indent="-285750">
              <a:buFont typeface="Arial" panose="020B0604020202020204" pitchFamily="34" charset="0"/>
              <a:buChar char="•"/>
            </a:pPr>
            <a:r>
              <a:rPr lang="en-US" dirty="0">
                <a:solidFill>
                  <a:schemeClr val="accent2">
                    <a:lumMod val="25000"/>
                  </a:schemeClr>
                </a:solidFill>
                <a:latin typeface="Forum" panose="020B0604020202020204" charset="0"/>
              </a:rPr>
              <a:t>fine-tuned ResNet50 paralleled with a shallow net and a personalizer network on top.</a:t>
            </a:r>
          </a:p>
          <a:p>
            <a:pPr marL="285750" indent="-285750">
              <a:buFont typeface="Arial" panose="020B0604020202020204" pitchFamily="34" charset="0"/>
              <a:buChar char="•"/>
            </a:pPr>
            <a:r>
              <a:rPr lang="en-US" dirty="0">
                <a:solidFill>
                  <a:schemeClr val="accent2">
                    <a:lumMod val="25000"/>
                  </a:schemeClr>
                </a:solidFill>
                <a:latin typeface="Forum" panose="020B0604020202020204" charset="0"/>
              </a:rPr>
              <a:t>objective-guided human score(OHS)</a:t>
            </a:r>
          </a:p>
          <a:p>
            <a:r>
              <a:rPr lang="en-US" sz="1600" b="1" dirty="0">
                <a:solidFill>
                  <a:schemeClr val="bg2">
                    <a:lumMod val="75000"/>
                  </a:schemeClr>
                </a:solidFill>
                <a:latin typeface="Forum" panose="020B0604020202020204" charset="0"/>
              </a:rPr>
              <a:t>Result:</a:t>
            </a:r>
            <a:r>
              <a:rPr lang="en-US" dirty="0">
                <a:latin typeface="Forum" panose="020B0604020202020204" charset="0"/>
              </a:rPr>
              <a:t> </a:t>
            </a:r>
            <a:r>
              <a:rPr lang="en-US" dirty="0">
                <a:solidFill>
                  <a:schemeClr val="accent2">
                    <a:lumMod val="25000"/>
                  </a:schemeClr>
                </a:solidFill>
                <a:latin typeface="Forum" panose="020B0604020202020204" charset="0"/>
              </a:rPr>
              <a:t>This article provided a single-item content-based fashion recommender for in-shop search and recommendation by training a convolutional neural network consisting of double branches, a deep ResNet50 network, and the other one a shallow net. Then, it used this network as a feature extractor in a two-stage structure to form personalized recommendations. Next, a background augmentation method was proposed to enable the system to make cross-domain suggestions. Finally, this work introduced objective-guided human score, an evaluation metric for recommendation tasks, a customizable framework that turns subjective evaluations into interpretable and comparable percentage values. The comparison results showed that </a:t>
            </a:r>
            <a:r>
              <a:rPr lang="en-US" dirty="0" err="1">
                <a:solidFill>
                  <a:schemeClr val="accent2">
                    <a:lumMod val="25000"/>
                  </a:schemeClr>
                </a:solidFill>
                <a:latin typeface="Forum" panose="020B0604020202020204" charset="0"/>
              </a:rPr>
              <a:t>EfficientNets</a:t>
            </a:r>
            <a:r>
              <a:rPr lang="en-US" dirty="0">
                <a:solidFill>
                  <a:schemeClr val="accent2">
                    <a:lumMod val="25000"/>
                  </a:schemeClr>
                </a:solidFill>
                <a:latin typeface="Forum" panose="020B0604020202020204" charset="0"/>
              </a:rPr>
              <a:t> could be superior to </a:t>
            </a:r>
            <a:r>
              <a:rPr lang="en-US" dirty="0" err="1">
                <a:solidFill>
                  <a:schemeClr val="accent2">
                    <a:lumMod val="25000"/>
                  </a:schemeClr>
                </a:solidFill>
                <a:latin typeface="Forum" panose="020B0604020202020204" charset="0"/>
              </a:rPr>
              <a:t>ResNets</a:t>
            </a:r>
            <a:r>
              <a:rPr lang="en-US" dirty="0">
                <a:solidFill>
                  <a:schemeClr val="accent2">
                    <a:lumMod val="25000"/>
                  </a:schemeClr>
                </a:solidFill>
                <a:latin typeface="Forum" panose="020B0604020202020204" charset="0"/>
              </a:rPr>
              <a:t> for the task at hand.</a:t>
            </a:r>
            <a:endParaRPr lang="en-US" sz="1600" b="1" dirty="0">
              <a:solidFill>
                <a:schemeClr val="accent2">
                  <a:lumMod val="25000"/>
                </a:schemeClr>
              </a:solidFill>
              <a:latin typeface="Forum" panose="020B0604020202020204" charset="0"/>
            </a:endParaRPr>
          </a:p>
        </p:txBody>
      </p:sp>
    </p:spTree>
  </p:cSld>
  <p:clrMapOvr>
    <a:masterClrMapping/>
  </p:clrMapOvr>
</p:sld>
</file>

<file path=ppt/theme/theme1.xml><?xml version="1.0" encoding="utf-8"?>
<a:theme xmlns:a="http://schemas.openxmlformats.org/drawingml/2006/main" name="Natural Fashion Business Plan by Slidesgo ">
  <a:themeElements>
    <a:clrScheme name="Simple Light">
      <a:dk1>
        <a:srgbClr val="F7F3ED"/>
      </a:dk1>
      <a:lt1>
        <a:srgbClr val="E4D7C3"/>
      </a:lt1>
      <a:dk2>
        <a:srgbClr val="DD9A81"/>
      </a:dk2>
      <a:lt2>
        <a:srgbClr val="4A6D4F"/>
      </a:lt2>
      <a:accent1>
        <a:srgbClr val="ECCABD"/>
      </a:accent1>
      <a:accent2>
        <a:srgbClr val="C2E9DF"/>
      </a:accent2>
      <a:accent3>
        <a:srgbClr val="C4AE80"/>
      </a:accent3>
      <a:accent4>
        <a:srgbClr val="F0EAE0"/>
      </a:accent4>
      <a:accent5>
        <a:srgbClr val="C4AE80"/>
      </a:accent5>
      <a:accent6>
        <a:srgbClr val="F0EAE0"/>
      </a:accent6>
      <a:hlink>
        <a:srgbClr val="4A6D4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TotalTime>
  <Words>1310</Words>
  <Application>Microsoft Office PowerPoint</Application>
  <PresentationFormat>On-screen Show (16:9)</PresentationFormat>
  <Paragraphs>90</Paragraphs>
  <Slides>14</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Roboto Condensed Light</vt:lpstr>
      <vt:lpstr>Forum</vt:lpstr>
      <vt:lpstr>Segoe UI</vt:lpstr>
      <vt:lpstr>Arial</vt:lpstr>
      <vt:lpstr>Calibri</vt:lpstr>
      <vt:lpstr>Times New Roman</vt:lpstr>
      <vt:lpstr>Natural Fashion Business Plan by Slidesgo </vt:lpstr>
      <vt:lpstr>Fashion Recommendation System </vt:lpstr>
      <vt:lpstr>Abstract  </vt:lpstr>
      <vt:lpstr>Table of Contents</vt:lpstr>
      <vt:lpstr>Introduction </vt:lpstr>
      <vt:lpstr>PowerPoint Presentation</vt:lpstr>
      <vt:lpstr>Research Paper 1</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Fashion Recommendation System</dc:title>
  <dc:creator>Admin</dc:creator>
  <cp:lastModifiedBy>MANNE TEJASWINI SAI GAYATHRI .</cp:lastModifiedBy>
  <cp:revision>19</cp:revision>
  <dcterms:modified xsi:type="dcterms:W3CDTF">2022-01-31T08:55:03Z</dcterms:modified>
</cp:coreProperties>
</file>